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310" r:id="rId5"/>
    <p:sldId id="259" r:id="rId6"/>
    <p:sldId id="311" r:id="rId7"/>
    <p:sldId id="307" r:id="rId8"/>
    <p:sldId id="308" r:id="rId9"/>
    <p:sldId id="312" r:id="rId10"/>
    <p:sldId id="306" r:id="rId11"/>
    <p:sldId id="313" r:id="rId12"/>
    <p:sldId id="309" r:id="rId13"/>
    <p:sldId id="314" r:id="rId14"/>
    <p:sldId id="315" r:id="rId15"/>
    <p:sldId id="285" r:id="rId16"/>
  </p:sldIdLst>
  <p:sldSz cx="12192000" cy="6858000"/>
  <p:notesSz cx="7103745" cy="10234295"/>
  <p:embeddedFontLst>
    <p:embeddedFont>
      <p:font typeface="叶根友毛笔行书简体-个人版" panose="02010601030101010101" charset="-122"/>
      <p:regular r:id="rId20"/>
    </p:embeddedFont>
    <p:embeddedFont>
      <p:font typeface="方正苏新诗柳楷简体" panose="02000000000000000000" charset="-122"/>
      <p:regular r:id="rId21"/>
    </p:embeddedFont>
    <p:embeddedFont>
      <p:font typeface="新蒂文征明简繁" panose="03000600000000000000" charset="-122"/>
      <p:regular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  <p:embeddedFont>
      <p:font typeface="微软雅黑" panose="020B0503020204020204" charset="-122"/>
      <p:regular r:id="rId27"/>
    </p:embeddedFont>
    <p:embeddedFont>
      <p:font typeface="Calibri Light" panose="020F0302020204030204" charset="0"/>
      <p:regular r:id="rId28"/>
      <p:italic r:id="rId2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777"/>
    <a:srgbClr val="FF9999"/>
    <a:srgbClr val="A6A6A6"/>
    <a:srgbClr val="FF5F5F"/>
    <a:srgbClr val="947B62"/>
    <a:srgbClr val="BA7355"/>
    <a:srgbClr val="B6A491"/>
    <a:srgbClr val="D1AA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font" Target="fonts/font10.fntdata"/><Relationship Id="rId28" Type="http://schemas.openxmlformats.org/officeDocument/2006/relationships/font" Target="fonts/font9.fntdata"/><Relationship Id="rId27" Type="http://schemas.openxmlformats.org/officeDocument/2006/relationships/font" Target="fonts/font8.fntdata"/><Relationship Id="rId26" Type="http://schemas.openxmlformats.org/officeDocument/2006/relationships/font" Target="fonts/font7.fntdata"/><Relationship Id="rId25" Type="http://schemas.openxmlformats.org/officeDocument/2006/relationships/font" Target="fonts/font6.fntdata"/><Relationship Id="rId24" Type="http://schemas.openxmlformats.org/officeDocument/2006/relationships/font" Target="fonts/font5.fntdata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167998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42770" y="1431824"/>
            <a:ext cx="6872756" cy="3865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35830" y="5512523"/>
            <a:ext cx="5886637" cy="451024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167998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pn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11.emf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e955a6beebc8e2125725a80767c10c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0118090" y="4751705"/>
            <a:ext cx="2093595" cy="2119630"/>
          </a:xfrm>
          <a:prstGeom prst="rect">
            <a:avLst/>
          </a:prstGeom>
        </p:spPr>
      </p:pic>
      <p:pic>
        <p:nvPicPr>
          <p:cNvPr id="5" name="图片 4" descr="未标题-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9685" y="-21590"/>
            <a:ext cx="5343525" cy="469646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8568055" y="495935"/>
            <a:ext cx="2650490" cy="3662045"/>
            <a:chOff x="10236" y="1595"/>
            <a:chExt cx="4174" cy="5767"/>
          </a:xfrm>
        </p:grpSpPr>
        <p:sp>
          <p:nvSpPr>
            <p:cNvPr id="6" name="矩形 5"/>
            <p:cNvSpPr/>
            <p:nvPr/>
          </p:nvSpPr>
          <p:spPr>
            <a:xfrm>
              <a:off x="11290" y="1595"/>
              <a:ext cx="2018" cy="5767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236" y="1949"/>
              <a:ext cx="2087" cy="2470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effectLst>
              <a:softEdge rad="50800"/>
            </a:effectLst>
          </p:spPr>
          <p:txBody>
            <a:bodyPr wrap="square" rtlCol="0">
              <a:spAutoFit/>
            </a:bodyPr>
            <a:p>
              <a:pPr algn="ctr"/>
              <a:r>
                <a:rPr lang="zh-CN" altLang="en-US" sz="9600">
                  <a:latin typeface="叶根友毛笔行书简体-个人版" panose="02010601030101010101" charset="-122"/>
                  <a:ea typeface="叶根友毛笔行书简体-个人版" panose="02010601030101010101" charset="-122"/>
                </a:rPr>
                <a:t>项</a:t>
              </a:r>
              <a:endParaRPr lang="zh-CN" altLang="en-US" sz="9600">
                <a:latin typeface="叶根友毛笔行书简体-个人版" panose="02010601030101010101" charset="-122"/>
                <a:ea typeface="叶根友毛笔行书简体-个人版" panose="02010601030101010101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2323" y="3351"/>
              <a:ext cx="2087" cy="2276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</p:spPr>
          <p:txBody>
            <a:bodyPr wrap="square" rtlCol="0">
              <a:spAutoFit/>
            </a:bodyPr>
            <a:p>
              <a:pPr algn="ctr"/>
              <a:r>
                <a:rPr lang="zh-CN" altLang="zh-CN" sz="8800">
                  <a:latin typeface="叶根友毛笔行书简体-个人版" panose="02010601030101010101" charset="-122"/>
                  <a:ea typeface="叶根友毛笔行书简体-个人版" panose="02010601030101010101" charset="-122"/>
                </a:rPr>
                <a:t>目</a:t>
              </a:r>
              <a:endParaRPr lang="zh-CN" altLang="zh-CN" sz="8800">
                <a:latin typeface="叶根友毛笔行书简体-个人版" panose="02010601030101010101" charset="-122"/>
                <a:ea typeface="叶根友毛笔行书简体-个人版" panose="02010601030101010101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236" y="4805"/>
              <a:ext cx="2087" cy="2276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</p:spPr>
          <p:txBody>
            <a:bodyPr wrap="square" rtlCol="0">
              <a:spAutoFit/>
            </a:bodyPr>
            <a:p>
              <a:pPr algn="ctr"/>
              <a:r>
                <a:rPr lang="zh-CN" altLang="zh-CN" sz="8800">
                  <a:latin typeface="叶根友毛笔行书简体-个人版" panose="02010601030101010101" charset="-122"/>
                  <a:ea typeface="叶根友毛笔行书简体-个人版" panose="02010601030101010101" charset="-122"/>
                </a:rPr>
                <a:t>答</a:t>
              </a:r>
              <a:endParaRPr lang="zh-CN" altLang="zh-CN" sz="8800">
                <a:latin typeface="叶根友毛笔行书简体-个人版" panose="02010601030101010101" charset="-122"/>
                <a:ea typeface="叶根友毛笔行书简体-个人版" panose="02010601030101010101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954645" y="2669540"/>
            <a:ext cx="613410" cy="2574925"/>
            <a:chOff x="11708" y="3752"/>
            <a:chExt cx="966" cy="4055"/>
          </a:xfrm>
        </p:grpSpPr>
        <p:sp>
          <p:nvSpPr>
            <p:cNvPr id="11" name="文本框 10"/>
            <p:cNvSpPr txBox="1"/>
            <p:nvPr/>
          </p:nvSpPr>
          <p:spPr>
            <a:xfrm>
              <a:off x="11708" y="3752"/>
              <a:ext cx="966" cy="4055"/>
            </a:xfrm>
            <a:prstGeom prst="rect">
              <a:avLst/>
            </a:prstGeom>
            <a:solidFill>
              <a:srgbClr val="FF9999"/>
            </a:solidFill>
          </p:spPr>
          <p:txBody>
            <a:bodyPr vert="eaVert" wrap="square" rtlCol="0">
              <a:spAutoFit/>
            </a:bodyPr>
            <a:p>
              <a:pPr algn="ctr"/>
              <a:r>
                <a:rPr lang="zh-CN" altLang="en-US" sz="2800">
                  <a:latin typeface="方正苏新诗柳楷简体" panose="02000000000000000000" charset="-122"/>
                  <a:ea typeface="方正苏新诗柳楷简体" panose="02000000000000000000" charset="-122"/>
                </a:rPr>
                <a:t>团队项目</a:t>
              </a:r>
              <a:endParaRPr lang="zh-CN" altLang="en-US" sz="2800">
                <a:latin typeface="方正苏新诗柳楷简体" panose="02000000000000000000" charset="-122"/>
                <a:ea typeface="方正苏新诗柳楷简体" panose="02000000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2135" y="5111"/>
              <a:ext cx="119" cy="1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713480" y="2660015"/>
            <a:ext cx="4244975" cy="3251835"/>
            <a:chOff x="5848" y="4465"/>
            <a:chExt cx="6685" cy="5121"/>
          </a:xfrm>
        </p:grpSpPr>
        <p:sp>
          <p:nvSpPr>
            <p:cNvPr id="14" name="文本框 13"/>
            <p:cNvSpPr txBox="1"/>
            <p:nvPr/>
          </p:nvSpPr>
          <p:spPr>
            <a:xfrm>
              <a:off x="5848" y="4641"/>
              <a:ext cx="6685" cy="469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pPr>
                <a:lnSpc>
                  <a:spcPct val="220000"/>
                </a:lnSpc>
              </a:pPr>
              <a:r>
                <a:rPr lang="zh-CN" altLang="en-US" sz="2400">
                  <a:latin typeface="方正苏新诗柳楷简体" panose="02000000000000000000" charset="-122"/>
                  <a:ea typeface="方正苏新诗柳楷简体" panose="02000000000000000000" charset="-122"/>
                </a:rPr>
                <a:t>李心武</a:t>
              </a:r>
              <a:endParaRPr lang="zh-CN" altLang="en-US" sz="2400">
                <a:latin typeface="方正苏新诗柳楷简体" panose="02000000000000000000" charset="-122"/>
                <a:ea typeface="方正苏新诗柳楷简体" panose="02000000000000000000" charset="-122"/>
              </a:endParaRPr>
            </a:p>
            <a:p>
              <a:pPr>
                <a:lnSpc>
                  <a:spcPct val="220000"/>
                </a:lnSpc>
              </a:pPr>
              <a:r>
                <a:rPr lang="zh-CN" altLang="en-US" sz="2400">
                  <a:latin typeface="方正苏新诗柳楷简体" panose="02000000000000000000" charset="-122"/>
                  <a:ea typeface="方正苏新诗柳楷简体" panose="02000000000000000000" charset="-122"/>
                </a:rPr>
                <a:t>王恒</a:t>
              </a:r>
              <a:endParaRPr lang="zh-CN" altLang="en-US" sz="2400">
                <a:latin typeface="方正苏新诗柳楷简体" panose="02000000000000000000" charset="-122"/>
                <a:ea typeface="方正苏新诗柳楷简体" panose="02000000000000000000" charset="-122"/>
              </a:endParaRPr>
            </a:p>
            <a:p>
              <a:pPr>
                <a:lnSpc>
                  <a:spcPct val="220000"/>
                </a:lnSpc>
              </a:pPr>
              <a:r>
                <a:rPr lang="zh-CN" altLang="en-US" sz="2400">
                  <a:latin typeface="方正苏新诗柳楷简体" panose="02000000000000000000" charset="-122"/>
                  <a:ea typeface="方正苏新诗柳楷简体" panose="02000000000000000000" charset="-122"/>
                </a:rPr>
                <a:t>姚江辉</a:t>
              </a:r>
              <a:endParaRPr lang="zh-CN" altLang="en-US" sz="2400">
                <a:latin typeface="方正苏新诗柳楷简体" panose="02000000000000000000" charset="-122"/>
                <a:ea typeface="方正苏新诗柳楷简体" panose="02000000000000000000" charset="-122"/>
              </a:endParaRPr>
            </a:p>
            <a:p>
              <a:pPr>
                <a:lnSpc>
                  <a:spcPct val="220000"/>
                </a:lnSpc>
              </a:pPr>
              <a:r>
                <a:rPr lang="zh-CN" altLang="en-US" sz="2400">
                  <a:latin typeface="方正苏新诗柳楷简体" panose="02000000000000000000" charset="-122"/>
                  <a:ea typeface="方正苏新诗柳楷简体" panose="02000000000000000000" charset="-122"/>
                </a:rPr>
                <a:t>尹如意</a:t>
              </a:r>
              <a:endParaRPr lang="zh-CN" altLang="en-US" sz="2400">
                <a:latin typeface="方正苏新诗柳楷简体" panose="02000000000000000000" charset="-122"/>
                <a:ea typeface="方正苏新诗柳楷简体" panose="02000000000000000000" charset="-122"/>
              </a:endParaRPr>
            </a:p>
            <a:p>
              <a:pPr>
                <a:lnSpc>
                  <a:spcPct val="220000"/>
                </a:lnSpc>
              </a:pPr>
              <a:r>
                <a:rPr lang="zh-CN" altLang="en-US" sz="2400">
                  <a:latin typeface="方正苏新诗柳楷简体" panose="02000000000000000000" charset="-122"/>
                  <a:ea typeface="方正苏新诗柳楷简体" panose="02000000000000000000" charset="-122"/>
                </a:rPr>
                <a:t>宋志建</a:t>
              </a:r>
              <a:endParaRPr lang="zh-CN" altLang="en-US" sz="2400">
                <a:latin typeface="方正苏新诗柳楷简体" panose="02000000000000000000" charset="-122"/>
                <a:ea typeface="方正苏新诗柳楷简体" panose="02000000000000000000" charset="-122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10751" y="4499"/>
              <a:ext cx="0" cy="5087"/>
            </a:xfrm>
            <a:prstGeom prst="line">
              <a:avLst/>
            </a:prstGeom>
            <a:ln w="12700" cmpd="sng">
              <a:solidFill>
                <a:srgbClr val="FF9999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9600" y="4465"/>
              <a:ext cx="0" cy="5087"/>
            </a:xfrm>
            <a:prstGeom prst="line">
              <a:avLst/>
            </a:prstGeom>
            <a:ln w="12700" cmpd="sng">
              <a:solidFill>
                <a:srgbClr val="FF9999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8384" y="4480"/>
              <a:ext cx="0" cy="5087"/>
            </a:xfrm>
            <a:prstGeom prst="line">
              <a:avLst/>
            </a:prstGeom>
            <a:ln w="12700" cmpd="sng">
              <a:solidFill>
                <a:srgbClr val="FF9999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18"/>
          <p:cNvSpPr txBox="1"/>
          <p:nvPr/>
        </p:nvSpPr>
        <p:spPr>
          <a:xfrm>
            <a:off x="4417060" y="1958975"/>
            <a:ext cx="4510405" cy="7042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 b="1" spc="200">
                <a:ln>
                  <a:solidFill>
                    <a:srgbClr val="FF7777"/>
                  </a:solidFill>
                </a:ln>
                <a:noFill/>
                <a:ea typeface="华康俪金黑W8" panose="020B0809000000000000" charset="-122"/>
              </a:rPr>
              <a:t>Business report</a:t>
            </a:r>
            <a:endParaRPr lang="en-US" altLang="zh-CN" sz="4000" b="1" spc="200">
              <a:ln>
                <a:solidFill>
                  <a:srgbClr val="FF7777"/>
                </a:solidFill>
              </a:ln>
              <a:noFill/>
              <a:ea typeface="华康俪金黑W8" panose="020B0809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893300" y="4209415"/>
            <a:ext cx="1325245" cy="1445260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  <p:txBody>
          <a:bodyPr wrap="square" rtlCol="0">
            <a:spAutoFit/>
          </a:bodyPr>
          <a:p>
            <a:pPr algn="ctr"/>
            <a:r>
              <a:rPr lang="zh-CN" altLang="zh-CN" sz="8800">
                <a:latin typeface="叶根友毛笔行书简体-个人版" panose="02010601030101010101" charset="-122"/>
                <a:ea typeface="叶根友毛笔行书简体-个人版" panose="02010601030101010101" charset="-122"/>
              </a:rPr>
              <a:t>辩</a:t>
            </a:r>
            <a:endParaRPr lang="zh-CN" altLang="zh-CN" sz="8800">
              <a:latin typeface="叶根友毛笔行书简体-个人版" panose="02010601030101010101" charset="-122"/>
              <a:ea typeface="叶根友毛笔行书简体-个人版" panose="0201060103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9300" y="5244465"/>
            <a:ext cx="451040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000" b="1" spc="200">
                <a:ln>
                  <a:solidFill>
                    <a:srgbClr val="FF7777"/>
                  </a:solidFill>
                </a:ln>
                <a:noFill/>
                <a:ea typeface="华康俪金黑W8" panose="020B0809000000000000" charset="-122"/>
              </a:rPr>
              <a:t>答辩时间</a:t>
            </a:r>
            <a:r>
              <a:rPr lang="en-US" altLang="zh-CN" sz="4000" b="1" spc="200">
                <a:ln>
                  <a:solidFill>
                    <a:srgbClr val="FF7777"/>
                  </a:solidFill>
                </a:ln>
                <a:noFill/>
                <a:ea typeface="华康俪金黑W8" panose="020B0809000000000000" charset="-122"/>
              </a:rPr>
              <a:t>: </a:t>
            </a:r>
            <a:endParaRPr lang="en-US" altLang="zh-CN" sz="4000" b="1" spc="200">
              <a:ln>
                <a:solidFill>
                  <a:srgbClr val="FF7777"/>
                </a:solidFill>
              </a:ln>
              <a:noFill/>
              <a:ea typeface="华康俪金黑W8" panose="020B0809000000000000" charset="-122"/>
            </a:endParaRPr>
          </a:p>
          <a:p>
            <a:pPr algn="l"/>
            <a:r>
              <a:rPr lang="en-US" altLang="zh-CN" sz="4000" b="1" spc="200">
                <a:ln>
                  <a:solidFill>
                    <a:srgbClr val="FF7777"/>
                  </a:solidFill>
                </a:ln>
                <a:noFill/>
                <a:ea typeface="华康俪金黑W8" panose="020B0809000000000000" charset="-122"/>
              </a:rPr>
              <a:t>2018</a:t>
            </a:r>
            <a:r>
              <a:rPr lang="zh-CN" altLang="en-US" sz="4000" b="1" spc="200">
                <a:ln>
                  <a:solidFill>
                    <a:srgbClr val="FF7777"/>
                  </a:solidFill>
                </a:ln>
                <a:noFill/>
                <a:ea typeface="华康俪金黑W8" panose="020B0809000000000000" charset="-122"/>
              </a:rPr>
              <a:t>年</a:t>
            </a:r>
            <a:r>
              <a:rPr lang="en-US" altLang="zh-CN" sz="4000" b="1" spc="200">
                <a:ln>
                  <a:solidFill>
                    <a:srgbClr val="FF7777"/>
                  </a:solidFill>
                </a:ln>
                <a:noFill/>
                <a:ea typeface="华康俪金黑W8" panose="020B0809000000000000" charset="-122"/>
              </a:rPr>
              <a:t>09</a:t>
            </a:r>
            <a:r>
              <a:rPr lang="zh-CN" altLang="en-US" sz="4000" b="1" spc="200">
                <a:ln>
                  <a:solidFill>
                    <a:srgbClr val="FF7777"/>
                  </a:solidFill>
                </a:ln>
                <a:noFill/>
                <a:ea typeface="华康俪金黑W8" panose="020B0809000000000000" charset="-122"/>
              </a:rPr>
              <a:t>月</a:t>
            </a:r>
            <a:r>
              <a:rPr lang="en-US" altLang="zh-CN" sz="4000" b="1" spc="200">
                <a:ln>
                  <a:solidFill>
                    <a:srgbClr val="FF7777"/>
                  </a:solidFill>
                </a:ln>
                <a:noFill/>
                <a:ea typeface="华康俪金黑W8" panose="020B0809000000000000" charset="-122"/>
              </a:rPr>
              <a:t>13</a:t>
            </a:r>
            <a:r>
              <a:rPr lang="zh-CN" altLang="en-US" sz="4000" b="1" spc="200">
                <a:ln>
                  <a:solidFill>
                    <a:srgbClr val="FF7777"/>
                  </a:solidFill>
                </a:ln>
                <a:noFill/>
                <a:ea typeface="华康俪金黑W8" panose="020B0809000000000000" charset="-122"/>
              </a:rPr>
              <a:t>日</a:t>
            </a:r>
            <a:endParaRPr lang="zh-CN" altLang="en-US" sz="4000" b="1" spc="200">
              <a:ln>
                <a:solidFill>
                  <a:srgbClr val="FF7777"/>
                </a:solidFill>
              </a:ln>
              <a:noFill/>
              <a:ea typeface="华康俪金黑W8" panose="020B0809000000000000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2018-09-14_0854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6655" y="1055370"/>
            <a:ext cx="3656965" cy="46094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未标题-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522720" y="811530"/>
            <a:ext cx="5698490" cy="54425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grayscl/>
            <a:lum bright="-6000"/>
          </a:blip>
          <a:srcRect/>
          <a:stretch>
            <a:fillRect/>
          </a:stretch>
        </p:blipFill>
        <p:spPr>
          <a:xfrm>
            <a:off x="-64135" y="1905635"/>
            <a:ext cx="1553845" cy="28594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10920" y="2153920"/>
            <a:ext cx="629793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8800">
                <a:solidFill>
                  <a:schemeClr val="tx1"/>
                </a:solidFill>
                <a:latin typeface="新蒂文征明简繁" panose="03000600000000000000" charset="-122"/>
                <a:ea typeface="新蒂文征明简繁" panose="03000600000000000000" charset="-122"/>
              </a:rPr>
              <a:t>通讯录部分</a:t>
            </a:r>
            <a:endParaRPr lang="zh-CN" altLang="en-US" sz="8800">
              <a:solidFill>
                <a:schemeClr val="tx1"/>
              </a:solidFill>
              <a:latin typeface="新蒂文征明简繁" panose="03000600000000000000" charset="-122"/>
              <a:ea typeface="新蒂文征明简繁" panose="03000600000000000000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939290" y="3806825"/>
            <a:ext cx="3434080" cy="826770"/>
            <a:chOff x="10035" y="2007"/>
            <a:chExt cx="5408" cy="1302"/>
          </a:xfrm>
        </p:grpSpPr>
        <p:sp>
          <p:nvSpPr>
            <p:cNvPr id="8" name="文本框 7"/>
            <p:cNvSpPr txBox="1"/>
            <p:nvPr/>
          </p:nvSpPr>
          <p:spPr>
            <a:xfrm>
              <a:off x="10035" y="2007"/>
              <a:ext cx="5408" cy="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3200" dirty="0" smtClean="0">
                  <a:latin typeface="方正苏新诗柳楷简体" panose="02000000000000000000" charset="-122"/>
                  <a:ea typeface="方正苏新诗柳楷简体" panose="02000000000000000000" charset="-122"/>
                </a:rPr>
                <a:t>点击输入您的标题</a:t>
              </a:r>
              <a:endParaRPr lang="zh-CN" altLang="en-US" sz="3200" dirty="0" smtClean="0">
                <a:latin typeface="方正苏新诗柳楷简体" panose="02000000000000000000" charset="-122"/>
                <a:ea typeface="方正苏新诗柳楷简体" panose="02000000000000000000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368" y="2733"/>
              <a:ext cx="4743" cy="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pc="300" dirty="0" smtClean="0">
                  <a:solidFill>
                    <a:schemeClr val="tx1"/>
                  </a:solidFill>
                  <a:uFillTx/>
                  <a:latin typeface="方正苏新诗柳楷简体" panose="02000000000000000000" charset="-122"/>
                  <a:ea typeface="方正苏新诗柳楷简体" panose="02000000000000000000" charset="-122"/>
                </a:rPr>
                <a:t>Click enter your title</a:t>
              </a:r>
              <a:endParaRPr lang="zh-CN" altLang="en-US" spc="300" dirty="0" smtClean="0">
                <a:solidFill>
                  <a:schemeClr val="tx1"/>
                </a:solidFill>
                <a:uFillTx/>
                <a:latin typeface="方正苏新诗柳楷简体" panose="02000000000000000000" charset="-122"/>
                <a:ea typeface="方正苏新诗柳楷简体" panose="02000000000000000000" charset="-122"/>
              </a:endParaRPr>
            </a:p>
          </p:txBody>
        </p:sp>
      </p:grpSp>
      <p:cxnSp>
        <p:nvCxnSpPr>
          <p:cNvPr id="11" name="直接连接符 10"/>
          <p:cNvCxnSpPr/>
          <p:nvPr/>
        </p:nvCxnSpPr>
        <p:spPr>
          <a:xfrm>
            <a:off x="1623695" y="3710940"/>
            <a:ext cx="4008755" cy="0"/>
          </a:xfrm>
          <a:prstGeom prst="line">
            <a:avLst/>
          </a:prstGeom>
          <a:ln>
            <a:solidFill>
              <a:srgbClr val="FF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607820" y="4754880"/>
            <a:ext cx="4008755" cy="0"/>
          </a:xfrm>
          <a:prstGeom prst="line">
            <a:avLst/>
          </a:prstGeom>
          <a:ln>
            <a:solidFill>
              <a:srgbClr val="FF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未标题-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522720" y="811530"/>
            <a:ext cx="5698490" cy="54425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grayscl/>
            <a:lum bright="-6000"/>
          </a:blip>
          <a:srcRect/>
          <a:stretch>
            <a:fillRect/>
          </a:stretch>
        </p:blipFill>
        <p:spPr>
          <a:xfrm>
            <a:off x="-64135" y="1905635"/>
            <a:ext cx="1553845" cy="2859405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3403600" y="1642110"/>
            <a:ext cx="4008755" cy="0"/>
          </a:xfrm>
          <a:prstGeom prst="line">
            <a:avLst/>
          </a:prstGeom>
          <a:ln>
            <a:solidFill>
              <a:srgbClr val="FF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200275" y="6505575"/>
            <a:ext cx="4008755" cy="0"/>
          </a:xfrm>
          <a:prstGeom prst="line">
            <a:avLst/>
          </a:prstGeom>
          <a:ln>
            <a:solidFill>
              <a:srgbClr val="FF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510915" y="302260"/>
            <a:ext cx="516128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7200">
                <a:latin typeface="新蒂文征明简繁" panose="03000600000000000000" charset="-122"/>
                <a:ea typeface="新蒂文征明简繁" panose="03000600000000000000" charset="-122"/>
                <a:sym typeface="+mn-ea"/>
              </a:rPr>
              <a:t>通讯录</a:t>
            </a:r>
            <a:r>
              <a:rPr lang="zh-CN" altLang="en-US" sz="8800">
                <a:latin typeface="新蒂文征明简繁" panose="03000600000000000000" charset="-122"/>
                <a:ea typeface="新蒂文征明简繁" panose="03000600000000000000" charset="-122"/>
                <a:sym typeface="+mn-ea"/>
              </a:rPr>
              <a:t>部分</a:t>
            </a:r>
            <a:endParaRPr lang="zh-CN" altLang="en-US" sz="8800">
              <a:solidFill>
                <a:schemeClr val="tx1"/>
              </a:solidFill>
              <a:latin typeface="新蒂文征明简繁" panose="03000600000000000000" charset="-122"/>
              <a:ea typeface="新蒂文征明简繁" panose="030006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489710" y="1905635"/>
            <a:ext cx="67259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用到的技术</a:t>
            </a:r>
            <a:endParaRPr lang="zh-CN" altLang="en-US"/>
          </a:p>
          <a:p>
            <a:r>
              <a:rPr lang="zh-CN" altLang="en-US"/>
              <a:t> </a:t>
            </a:r>
            <a:r>
              <a:rPr lang="en-US" altLang="zh-CN"/>
              <a:t>a:git</a:t>
            </a:r>
            <a:r>
              <a:rPr lang="zh-CN" altLang="en-US"/>
              <a:t>，</a:t>
            </a:r>
            <a:r>
              <a:rPr lang="en-US" altLang="zh-CN"/>
              <a:t>githup</a:t>
            </a:r>
            <a:r>
              <a:rPr lang="zh-CN" altLang="en-US"/>
              <a:t>的熟练运用</a:t>
            </a:r>
            <a:endParaRPr lang="zh-CN" altLang="en-US"/>
          </a:p>
          <a:p>
            <a:r>
              <a:rPr lang="en-US" altLang="zh-CN"/>
              <a:t> b:</a:t>
            </a:r>
            <a:r>
              <a:rPr lang="zh-CN" altLang="en-US"/>
              <a:t>路由的运用，默认子路由。</a:t>
            </a:r>
            <a:endParaRPr lang="zh-CN" altLang="en-US"/>
          </a:p>
          <a:p>
            <a:r>
              <a:rPr lang="en-US" altLang="zh-CN"/>
              <a:t> c:</a:t>
            </a:r>
            <a:r>
              <a:rPr lang="zh-CN" altLang="en-US"/>
              <a:t>阿里图标。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589405" y="3439795"/>
            <a:ext cx="58051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</a:t>
            </a:r>
            <a:r>
              <a:rPr lang="zh-CN" altLang="en-US"/>
              <a:t>遇到的问题</a:t>
            </a:r>
            <a:endParaRPr lang="zh-CN" altLang="en-US"/>
          </a:p>
          <a:p>
            <a:r>
              <a:rPr lang="en-US" altLang="zh-CN"/>
              <a:t>a:</a:t>
            </a:r>
            <a:r>
              <a:rPr lang="zh-CN" altLang="en-US"/>
              <a:t>对之前知识的遗忘，百分比布局的重要性</a:t>
            </a:r>
            <a:endParaRPr lang="zh-CN" altLang="en-US"/>
          </a:p>
          <a:p>
            <a:r>
              <a:rPr lang="en-US" altLang="zh-CN"/>
              <a:t>b:</a:t>
            </a:r>
            <a:r>
              <a:rPr lang="zh-CN" altLang="en-US"/>
              <a:t>对知识的运用不到位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642110" y="4848225"/>
            <a:ext cx="49625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</a:t>
            </a:r>
            <a:r>
              <a:rPr lang="zh-CN" altLang="en-US"/>
              <a:t>总结</a:t>
            </a:r>
            <a:endParaRPr lang="zh-CN" altLang="en-US"/>
          </a:p>
          <a:p>
            <a:r>
              <a:rPr lang="zh-CN" altLang="en-US"/>
              <a:t>这次做这个小组项目自己得到了锻炼，自己动都去写东西，只有手到心到，就会得到成长。</a:t>
            </a:r>
            <a:endParaRPr lang="zh-CN" altLang="en-US"/>
          </a:p>
          <a:p>
            <a:r>
              <a:rPr lang="zh-CN" altLang="en-US"/>
              <a:t>感谢帮助我的人。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6f79d0a496aa10bd9b934d6d854ff6f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" y="2207895"/>
            <a:ext cx="5343525" cy="47428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70120" y="2207895"/>
            <a:ext cx="6736080" cy="1844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1500">
                <a:solidFill>
                  <a:srgbClr val="FF7777"/>
                </a:solidFill>
                <a:latin typeface="方正苏新诗柳楷简体" panose="02000000000000000000" charset="-122"/>
                <a:ea typeface="方正苏新诗柳楷简体" panose="02000000000000000000" charset="-122"/>
              </a:rPr>
              <a:t>谢谢</a:t>
            </a:r>
            <a:r>
              <a:rPr lang="zh-CN" altLang="en-US" sz="11500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</a:rPr>
              <a:t>观赏</a:t>
            </a:r>
            <a:endParaRPr lang="zh-CN" altLang="en-US" sz="11500">
              <a:solidFill>
                <a:schemeClr val="tx1"/>
              </a:solidFill>
              <a:latin typeface="方正苏新诗柳楷简体" panose="02000000000000000000" charset="-122"/>
              <a:ea typeface="方正苏新诗柳楷简体" panose="020000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800600" y="3792855"/>
            <a:ext cx="6736080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spc="300">
                <a:solidFill>
                  <a:srgbClr val="FF7777"/>
                </a:solidFill>
                <a:uFillTx/>
                <a:latin typeface="方正苏新诗柳楷简体" panose="02000000000000000000" charset="-122"/>
                <a:ea typeface="方正苏新诗柳楷简体" panose="02000000000000000000" charset="-122"/>
              </a:rPr>
              <a:t>THANK YOU  FOR WACHING !</a:t>
            </a:r>
            <a:endParaRPr lang="en-US" altLang="zh-CN" sz="2000" spc="300">
              <a:solidFill>
                <a:srgbClr val="FF7777"/>
              </a:solidFill>
              <a:uFillTx/>
              <a:latin typeface="方正苏新诗柳楷简体" panose="02000000000000000000" charset="-122"/>
              <a:ea typeface="方正苏新诗柳楷简体" panose="02000000000000000000" charset="-122"/>
            </a:endParaRPr>
          </a:p>
        </p:txBody>
      </p:sp>
      <p:pic>
        <p:nvPicPr>
          <p:cNvPr id="21" name="图片 20" descr="5d6dcf73ff225360b20b258baac5b09d"/>
          <p:cNvPicPr>
            <a:picLocks noChangeAspect="1"/>
          </p:cNvPicPr>
          <p:nvPr/>
        </p:nvPicPr>
        <p:blipFill>
          <a:blip r:embed="rId3"/>
          <a:srcRect r="34394" b="38346"/>
          <a:stretch>
            <a:fillRect/>
          </a:stretch>
        </p:blipFill>
        <p:spPr>
          <a:xfrm>
            <a:off x="10133965" y="-16510"/>
            <a:ext cx="2301875" cy="21634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未标题-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522720" y="811530"/>
            <a:ext cx="5698490" cy="54425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grayscl/>
            <a:lum bright="-6000"/>
          </a:blip>
          <a:srcRect/>
          <a:stretch>
            <a:fillRect/>
          </a:stretch>
        </p:blipFill>
        <p:spPr>
          <a:xfrm>
            <a:off x="-64135" y="1905635"/>
            <a:ext cx="1553845" cy="28594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10920" y="2153920"/>
            <a:ext cx="535813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8800">
                <a:solidFill>
                  <a:schemeClr val="tx1"/>
                </a:solidFill>
                <a:latin typeface="新蒂文征明简繁" panose="03000600000000000000" charset="-122"/>
                <a:ea typeface="新蒂文征明简繁" panose="03000600000000000000" charset="-122"/>
              </a:rPr>
              <a:t>日历部分</a:t>
            </a:r>
            <a:endParaRPr lang="zh-CN" altLang="en-US" sz="8800">
              <a:solidFill>
                <a:schemeClr val="tx1"/>
              </a:solidFill>
              <a:latin typeface="新蒂文征明简繁" panose="03000600000000000000" charset="-122"/>
              <a:ea typeface="新蒂文征明简繁" panose="03000600000000000000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939290" y="3806825"/>
            <a:ext cx="3434080" cy="826770"/>
            <a:chOff x="10035" y="2007"/>
            <a:chExt cx="5408" cy="1302"/>
          </a:xfrm>
        </p:grpSpPr>
        <p:sp>
          <p:nvSpPr>
            <p:cNvPr id="8" name="文本框 7"/>
            <p:cNvSpPr txBox="1"/>
            <p:nvPr/>
          </p:nvSpPr>
          <p:spPr>
            <a:xfrm>
              <a:off x="10035" y="2007"/>
              <a:ext cx="5408" cy="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3200" dirty="0" smtClean="0">
                  <a:latin typeface="方正苏新诗柳楷简体" panose="02000000000000000000" charset="-122"/>
                  <a:ea typeface="方正苏新诗柳楷简体" panose="02000000000000000000" charset="-122"/>
                </a:rPr>
                <a:t>点击输入您的标题</a:t>
              </a:r>
              <a:endParaRPr lang="zh-CN" altLang="en-US" sz="3200" dirty="0" smtClean="0">
                <a:latin typeface="方正苏新诗柳楷简体" panose="02000000000000000000" charset="-122"/>
                <a:ea typeface="方正苏新诗柳楷简体" panose="02000000000000000000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368" y="2733"/>
              <a:ext cx="4743" cy="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pc="300" dirty="0" smtClean="0">
                  <a:solidFill>
                    <a:schemeClr val="tx1"/>
                  </a:solidFill>
                  <a:uFillTx/>
                  <a:latin typeface="方正苏新诗柳楷简体" panose="02000000000000000000" charset="-122"/>
                  <a:ea typeface="方正苏新诗柳楷简体" panose="02000000000000000000" charset="-122"/>
                </a:rPr>
                <a:t>Click enter your title</a:t>
              </a:r>
              <a:endParaRPr lang="zh-CN" altLang="en-US" spc="300" dirty="0" smtClean="0">
                <a:solidFill>
                  <a:schemeClr val="tx1"/>
                </a:solidFill>
                <a:uFillTx/>
                <a:latin typeface="方正苏新诗柳楷简体" panose="02000000000000000000" charset="-122"/>
                <a:ea typeface="方正苏新诗柳楷简体" panose="02000000000000000000" charset="-122"/>
              </a:endParaRPr>
            </a:p>
          </p:txBody>
        </p:sp>
      </p:grpSp>
      <p:cxnSp>
        <p:nvCxnSpPr>
          <p:cNvPr id="11" name="直接连接符 10"/>
          <p:cNvCxnSpPr/>
          <p:nvPr/>
        </p:nvCxnSpPr>
        <p:spPr>
          <a:xfrm>
            <a:off x="1623695" y="3710940"/>
            <a:ext cx="4008755" cy="0"/>
          </a:xfrm>
          <a:prstGeom prst="line">
            <a:avLst/>
          </a:prstGeom>
          <a:ln>
            <a:solidFill>
              <a:srgbClr val="FF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607820" y="4754880"/>
            <a:ext cx="4008755" cy="0"/>
          </a:xfrm>
          <a:prstGeom prst="line">
            <a:avLst/>
          </a:prstGeom>
          <a:ln>
            <a:solidFill>
              <a:srgbClr val="FF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6" name="图片 5" descr="C:\Users\Administrator\Desktop\QQ截图20170317130029.jpgQQ截图20170317130029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073785" y="1255395"/>
            <a:ext cx="2383155" cy="2395220"/>
          </a:xfrm>
          <a:prstGeom prst="ellipse">
            <a:avLst/>
          </a:prstGeom>
          <a:ln w="12700">
            <a:solidFill>
              <a:srgbClr val="FF9999"/>
            </a:solidFill>
          </a:ln>
        </p:spPr>
      </p:pic>
      <p:pic>
        <p:nvPicPr>
          <p:cNvPr id="12" name="图片 11" descr="C:\Users\Administrator\Desktop\QQ截图20170317130017.jpgQQ截图20170317130017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4770120" y="1255395"/>
            <a:ext cx="2404110" cy="2411730"/>
          </a:xfrm>
          <a:prstGeom prst="ellipse">
            <a:avLst/>
          </a:prstGeom>
          <a:ln w="12700">
            <a:solidFill>
              <a:srgbClr val="FF9999"/>
            </a:solidFill>
          </a:ln>
        </p:spPr>
      </p:pic>
      <p:pic>
        <p:nvPicPr>
          <p:cNvPr id="15" name="图片 14" descr="C:\Users\Administrator\Desktop\QQ截图20170317130003.jpgQQ截图20170317130003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8557895" y="1255395"/>
            <a:ext cx="2380615" cy="2413000"/>
          </a:xfrm>
          <a:prstGeom prst="ellipse">
            <a:avLst/>
          </a:prstGeom>
          <a:ln w="12700">
            <a:solidFill>
              <a:srgbClr val="FF9999"/>
            </a:solidFill>
          </a:ln>
        </p:spPr>
      </p:pic>
      <p:sp>
        <p:nvSpPr>
          <p:cNvPr id="78" name="文本框 77"/>
          <p:cNvSpPr txBox="1"/>
          <p:nvPr/>
        </p:nvSpPr>
        <p:spPr>
          <a:xfrm>
            <a:off x="1186815" y="4262120"/>
            <a:ext cx="215709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400" dirty="0" smtClean="0">
                <a:solidFill>
                  <a:sysClr val="windowText" lastClr="000000"/>
                </a:solidFill>
                <a:latin typeface="方正苏新诗柳楷简体" panose="02000000000000000000" charset="-122"/>
                <a:ea typeface="方正苏新诗柳楷简体" panose="02000000000000000000" charset="-122"/>
              </a:rPr>
              <a:t>刚开始的时候上传文件都已经忘的差不多了</a:t>
            </a:r>
            <a:r>
              <a:rPr lang="en-US" altLang="zh-CN" sz="1400" dirty="0" smtClean="0">
                <a:solidFill>
                  <a:sysClr val="windowText" lastClr="000000"/>
                </a:solidFill>
                <a:latin typeface="方正苏新诗柳楷简体" panose="02000000000000000000" charset="-122"/>
                <a:ea typeface="方正苏新诗柳楷简体" panose="02000000000000000000" charset="-122"/>
              </a:rPr>
              <a:t>,</a:t>
            </a:r>
            <a:r>
              <a:rPr lang="zh-CN" altLang="en-US" sz="1400" dirty="0" smtClean="0">
                <a:solidFill>
                  <a:sysClr val="windowText" lastClr="000000"/>
                </a:solidFill>
                <a:latin typeface="方正苏新诗柳楷简体" panose="02000000000000000000" charset="-122"/>
                <a:ea typeface="方正苏新诗柳楷简体" panose="02000000000000000000" charset="-122"/>
              </a:rPr>
              <a:t>然后找了一下资料掌握了上传文件的用法</a:t>
            </a:r>
            <a:r>
              <a:rPr lang="en-US" altLang="zh-CN" sz="1400" dirty="0" smtClean="0">
                <a:solidFill>
                  <a:sysClr val="windowText" lastClr="000000"/>
                </a:solidFill>
                <a:latin typeface="方正苏新诗柳楷简体" panose="02000000000000000000" charset="-122"/>
                <a:ea typeface="方正苏新诗柳楷简体" panose="02000000000000000000" charset="-122"/>
              </a:rPr>
              <a:t>,</a:t>
            </a:r>
            <a:r>
              <a:rPr lang="zh-CN" altLang="en-US" sz="1400" dirty="0" smtClean="0">
                <a:solidFill>
                  <a:sysClr val="windowText" lastClr="000000"/>
                </a:solidFill>
                <a:latin typeface="方正苏新诗柳楷简体" panose="02000000000000000000" charset="-122"/>
                <a:ea typeface="方正苏新诗柳楷简体" panose="02000000000000000000" charset="-122"/>
              </a:rPr>
              <a:t>并且在不断的磨炼中渐渐的每个组员都能熟练的上传</a:t>
            </a:r>
            <a:r>
              <a:rPr lang="en-US" altLang="zh-CN" sz="1400" dirty="0" smtClean="0">
                <a:solidFill>
                  <a:sysClr val="windowText" lastClr="000000"/>
                </a:solidFill>
                <a:latin typeface="方正苏新诗柳楷简体" panose="02000000000000000000" charset="-122"/>
                <a:ea typeface="方正苏新诗柳楷简体" panose="02000000000000000000" charset="-122"/>
              </a:rPr>
              <a:t>.</a:t>
            </a:r>
            <a:endParaRPr lang="en-US" altLang="zh-CN" sz="1400" dirty="0" smtClean="0">
              <a:solidFill>
                <a:sysClr val="windowText" lastClr="000000"/>
              </a:solidFill>
              <a:latin typeface="方正苏新诗柳楷简体" panose="02000000000000000000" charset="-122"/>
              <a:ea typeface="方正苏新诗柳楷简体" panose="02000000000000000000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834255" y="4262120"/>
            <a:ext cx="215709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400" dirty="0" smtClean="0">
                <a:solidFill>
                  <a:sysClr val="windowText" lastClr="000000"/>
                </a:solidFill>
                <a:latin typeface="方正苏新诗柳楷简体" panose="02000000000000000000" charset="-122"/>
                <a:ea typeface="方正苏新诗柳楷简体" panose="02000000000000000000" charset="-122"/>
              </a:rPr>
              <a:t>这两个东西确实是一项累人的活</a:t>
            </a:r>
            <a:r>
              <a:rPr lang="en-US" altLang="zh-CN" sz="1400" dirty="0" smtClean="0">
                <a:solidFill>
                  <a:sysClr val="windowText" lastClr="000000"/>
                </a:solidFill>
                <a:latin typeface="方正苏新诗柳楷简体" panose="02000000000000000000" charset="-122"/>
                <a:ea typeface="方正苏新诗柳楷简体" panose="02000000000000000000" charset="-122"/>
              </a:rPr>
              <a:t>,</a:t>
            </a:r>
            <a:r>
              <a:rPr lang="zh-CN" altLang="en-US" sz="1400" dirty="0" smtClean="0">
                <a:solidFill>
                  <a:sysClr val="windowText" lastClr="000000"/>
                </a:solidFill>
                <a:latin typeface="方正苏新诗柳楷简体" panose="02000000000000000000" charset="-122"/>
                <a:ea typeface="方正苏新诗柳楷简体" panose="02000000000000000000" charset="-122"/>
              </a:rPr>
              <a:t>由于组件很多</a:t>
            </a:r>
            <a:r>
              <a:rPr lang="en-US" altLang="zh-CN" sz="1400" dirty="0" smtClean="0">
                <a:solidFill>
                  <a:sysClr val="windowText" lastClr="000000"/>
                </a:solidFill>
                <a:latin typeface="方正苏新诗柳楷简体" panose="02000000000000000000" charset="-122"/>
                <a:ea typeface="方正苏新诗柳楷简体" panose="02000000000000000000" charset="-122"/>
              </a:rPr>
              <a:t>,</a:t>
            </a:r>
            <a:r>
              <a:rPr lang="zh-CN" altLang="en-US" sz="1400" dirty="0" smtClean="0">
                <a:solidFill>
                  <a:sysClr val="windowText" lastClr="000000"/>
                </a:solidFill>
                <a:latin typeface="方正苏新诗柳楷简体" panose="02000000000000000000" charset="-122"/>
                <a:ea typeface="方正苏新诗柳楷简体" panose="02000000000000000000" charset="-122"/>
              </a:rPr>
              <a:t>代码量比较大</a:t>
            </a:r>
            <a:r>
              <a:rPr lang="en-US" altLang="zh-CN" sz="1400" dirty="0" smtClean="0">
                <a:solidFill>
                  <a:sysClr val="windowText" lastClr="000000"/>
                </a:solidFill>
                <a:latin typeface="方正苏新诗柳楷简体" panose="02000000000000000000" charset="-122"/>
                <a:ea typeface="方正苏新诗柳楷简体" panose="02000000000000000000" charset="-122"/>
              </a:rPr>
              <a:t>,</a:t>
            </a:r>
            <a:r>
              <a:rPr lang="zh-CN" altLang="en-US" sz="1400" dirty="0" smtClean="0">
                <a:solidFill>
                  <a:sysClr val="windowText" lastClr="000000"/>
                </a:solidFill>
                <a:latin typeface="方正苏新诗柳楷简体" panose="02000000000000000000" charset="-122"/>
                <a:ea typeface="方正苏新诗柳楷简体" panose="02000000000000000000" charset="-122"/>
              </a:rPr>
              <a:t>各种状态值和数据处理起来比较麻烦</a:t>
            </a:r>
            <a:r>
              <a:rPr lang="en-US" altLang="zh-CN" sz="1400" dirty="0" smtClean="0">
                <a:solidFill>
                  <a:sysClr val="windowText" lastClr="000000"/>
                </a:solidFill>
                <a:latin typeface="方正苏新诗柳楷简体" panose="02000000000000000000" charset="-122"/>
                <a:ea typeface="方正苏新诗柳楷简体" panose="02000000000000000000" charset="-122"/>
              </a:rPr>
              <a:t>.</a:t>
            </a:r>
            <a:endParaRPr lang="en-US" altLang="zh-CN" sz="1400" dirty="0" smtClean="0">
              <a:solidFill>
                <a:sysClr val="windowText" lastClr="000000"/>
              </a:solidFill>
              <a:latin typeface="方正苏新诗柳楷简体" panose="02000000000000000000" charset="-122"/>
              <a:ea typeface="方正苏新诗柳楷简体" panose="02000000000000000000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 rot="0">
            <a:off x="8558530" y="3668395"/>
            <a:ext cx="2157095" cy="2566035"/>
            <a:chOff x="1772" y="5051"/>
            <a:chExt cx="3397" cy="4041"/>
          </a:xfrm>
        </p:grpSpPr>
        <p:sp>
          <p:nvSpPr>
            <p:cNvPr id="24" name="文本框 23"/>
            <p:cNvSpPr txBox="1"/>
            <p:nvPr/>
          </p:nvSpPr>
          <p:spPr>
            <a:xfrm>
              <a:off x="1772" y="5895"/>
              <a:ext cx="3397" cy="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50000"/>
                </a:lnSpc>
              </a:pPr>
              <a:r>
                <a:rPr lang="zh-CN" altLang="en-US" sz="1400" dirty="0">
                  <a:solidFill>
                    <a:sysClr val="windowText" lastClr="000000"/>
                  </a:solidFill>
                  <a:latin typeface="方正苏新诗柳楷简体" panose="02000000000000000000" charset="-122"/>
                  <a:ea typeface="方正苏新诗柳楷简体" panose="02000000000000000000" charset="-122"/>
                </a:rPr>
                <a:t>在最后的时候</a:t>
              </a:r>
              <a:r>
                <a:rPr lang="en-US" altLang="zh-CN" sz="1400" dirty="0">
                  <a:solidFill>
                    <a:sysClr val="windowText" lastClr="000000"/>
                  </a:solidFill>
                  <a:latin typeface="方正苏新诗柳楷简体" panose="02000000000000000000" charset="-122"/>
                  <a:ea typeface="方正苏新诗柳楷简体" panose="02000000000000000000" charset="-122"/>
                </a:rPr>
                <a:t>,</a:t>
              </a:r>
              <a:r>
                <a:rPr lang="zh-CN" altLang="en-US" sz="1400" dirty="0">
                  <a:solidFill>
                    <a:sysClr val="windowText" lastClr="000000"/>
                  </a:solidFill>
                  <a:latin typeface="方正苏新诗柳楷简体" panose="02000000000000000000" charset="-122"/>
                  <a:ea typeface="方正苏新诗柳楷简体" panose="02000000000000000000" charset="-122"/>
                </a:rPr>
                <a:t>也就是今天</a:t>
              </a:r>
              <a:r>
                <a:rPr lang="en-US" altLang="zh-CN" sz="1400" dirty="0">
                  <a:solidFill>
                    <a:sysClr val="windowText" lastClr="000000"/>
                  </a:solidFill>
                  <a:latin typeface="方正苏新诗柳楷简体" panose="02000000000000000000" charset="-122"/>
                  <a:ea typeface="方正苏新诗柳楷简体" panose="02000000000000000000" charset="-122"/>
                </a:rPr>
                <a:t>,</a:t>
              </a:r>
              <a:r>
                <a:rPr lang="zh-CN" altLang="en-US" sz="1400" dirty="0">
                  <a:solidFill>
                    <a:sysClr val="windowText" lastClr="000000"/>
                  </a:solidFill>
                  <a:latin typeface="方正苏新诗柳楷简体" panose="02000000000000000000" charset="-122"/>
                  <a:ea typeface="方正苏新诗柳楷简体" panose="02000000000000000000" charset="-122"/>
                </a:rPr>
                <a:t>都绷着最后一口气呢</a:t>
              </a:r>
              <a:r>
                <a:rPr lang="en-US" altLang="zh-CN" sz="1400" dirty="0">
                  <a:solidFill>
                    <a:sysClr val="windowText" lastClr="000000"/>
                  </a:solidFill>
                  <a:latin typeface="方正苏新诗柳楷简体" panose="02000000000000000000" charset="-122"/>
                  <a:ea typeface="方正苏新诗柳楷简体" panose="02000000000000000000" charset="-122"/>
                </a:rPr>
                <a:t>,</a:t>
              </a:r>
              <a:r>
                <a:rPr lang="zh-CN" altLang="en-US" sz="1400" dirty="0">
                  <a:solidFill>
                    <a:sysClr val="windowText" lastClr="000000"/>
                  </a:solidFill>
                  <a:latin typeface="方正苏新诗柳楷简体" panose="02000000000000000000" charset="-122"/>
                  <a:ea typeface="方正苏新诗柳楷简体" panose="02000000000000000000" charset="-122"/>
                </a:rPr>
                <a:t>整个小组犹如一个巨人挥舞双手</a:t>
              </a:r>
              <a:r>
                <a:rPr lang="en-US" altLang="zh-CN" sz="1400" dirty="0">
                  <a:solidFill>
                    <a:sysClr val="windowText" lastClr="000000"/>
                  </a:solidFill>
                  <a:latin typeface="方正苏新诗柳楷简体" panose="02000000000000000000" charset="-122"/>
                  <a:ea typeface="方正苏新诗柳楷简体" panose="02000000000000000000" charset="-122"/>
                </a:rPr>
                <a:t>,</a:t>
              </a:r>
              <a:r>
                <a:rPr lang="zh-CN" altLang="en-US" sz="1400" dirty="0">
                  <a:solidFill>
                    <a:sysClr val="windowText" lastClr="000000"/>
                  </a:solidFill>
                  <a:latin typeface="方正苏新诗柳楷简体" panose="02000000000000000000" charset="-122"/>
                  <a:ea typeface="方正苏新诗柳楷简体" panose="02000000000000000000" charset="-122"/>
                </a:rPr>
                <a:t>我最是感受深刻</a:t>
              </a:r>
              <a:r>
                <a:rPr lang="en-US" altLang="zh-CN" sz="1400" dirty="0">
                  <a:solidFill>
                    <a:sysClr val="windowText" lastClr="000000"/>
                  </a:solidFill>
                  <a:latin typeface="方正苏新诗柳楷简体" panose="02000000000000000000" charset="-122"/>
                  <a:ea typeface="方正苏新诗柳楷简体" panose="02000000000000000000" charset="-122"/>
                </a:rPr>
                <a:t>.</a:t>
              </a:r>
              <a:r>
                <a:rPr lang="zh-CN" altLang="en-US" sz="1400" dirty="0">
                  <a:solidFill>
                    <a:sysClr val="windowText" lastClr="000000"/>
                  </a:solidFill>
                  <a:latin typeface="方正苏新诗柳楷简体" panose="02000000000000000000" charset="-122"/>
                  <a:ea typeface="方正苏新诗柳楷简体" panose="02000000000000000000" charset="-122"/>
                </a:rPr>
                <a:t>那种排除万难无所畏惧的热火朝天让人感动</a:t>
              </a:r>
              <a:r>
                <a:rPr lang="en-US" altLang="zh-CN" sz="1400" dirty="0">
                  <a:solidFill>
                    <a:sysClr val="windowText" lastClr="000000"/>
                  </a:solidFill>
                  <a:latin typeface="方正苏新诗柳楷简体" panose="02000000000000000000" charset="-122"/>
                  <a:ea typeface="方正苏新诗柳楷简体" panose="02000000000000000000" charset="-122"/>
                </a:rPr>
                <a:t>.</a:t>
              </a:r>
              <a:endParaRPr lang="en-US" altLang="zh-CN" sz="1400" dirty="0" smtClean="0">
                <a:solidFill>
                  <a:sysClr val="windowText" lastClr="000000"/>
                </a:solidFill>
                <a:latin typeface="方正苏新诗柳楷简体" panose="02000000000000000000" charset="-122"/>
                <a:ea typeface="方正苏新诗柳楷简体" panose="02000000000000000000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868" y="5051"/>
              <a:ext cx="320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lnSpc>
                  <a:spcPct val="90000"/>
                </a:lnSpc>
              </a:pPr>
              <a:r>
                <a:rPr lang="zh-CN" altLang="en-US" sz="2000">
                  <a:solidFill>
                    <a:srgbClr val="FF5F5F"/>
                  </a:solidFill>
                  <a:latin typeface="方正苏新诗柳楷简体" panose="02000000000000000000" charset="-122"/>
                  <a:ea typeface="方正苏新诗柳楷简体" panose="02000000000000000000" charset="-122"/>
                </a:rPr>
                <a:t>总结</a:t>
              </a:r>
              <a:endParaRPr lang="zh-CN" altLang="en-US" sz="2000">
                <a:solidFill>
                  <a:srgbClr val="FF5F5F"/>
                </a:solidFill>
                <a:latin typeface="方正苏新诗柳楷简体" panose="02000000000000000000" charset="-122"/>
                <a:ea typeface="方正苏新诗柳楷简体" panose="02000000000000000000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584190" y="-3810"/>
            <a:ext cx="6648450" cy="1965325"/>
            <a:chOff x="8794" y="-6"/>
            <a:chExt cx="10470" cy="309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>
              <a:grayscl/>
              <a:lum bright="-6000"/>
            </a:blip>
            <a:srcRect/>
            <a:stretch>
              <a:fillRect/>
            </a:stretch>
          </p:blipFill>
          <p:spPr>
            <a:xfrm rot="5400000">
              <a:off x="9162" y="-374"/>
              <a:ext cx="876" cy="1612"/>
            </a:xfrm>
            <a:prstGeom prst="rect">
              <a:avLst/>
            </a:prstGeom>
          </p:spPr>
        </p:pic>
        <p:grpSp>
          <p:nvGrpSpPr>
            <p:cNvPr id="10" name="组合 9"/>
            <p:cNvGrpSpPr/>
            <p:nvPr/>
          </p:nvGrpSpPr>
          <p:grpSpPr>
            <a:xfrm>
              <a:off x="8794" y="870"/>
              <a:ext cx="1612" cy="1107"/>
              <a:chOff x="11220" y="2030"/>
              <a:chExt cx="1612" cy="1107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11318" y="2030"/>
                <a:ext cx="1514" cy="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2400" dirty="0" smtClean="0">
                    <a:solidFill>
                      <a:srgbClr val="FF5F5F"/>
                    </a:solidFill>
                    <a:latin typeface="方正苏新诗柳楷简体" panose="02000000000000000000" charset="-122"/>
                    <a:ea typeface="方正苏新诗柳楷简体" panose="02000000000000000000" charset="-122"/>
                  </a:rPr>
                  <a:t>/</a:t>
                </a:r>
                <a:r>
                  <a:rPr lang="zh-CN" altLang="en-US" sz="2400" dirty="0" smtClean="0">
                    <a:solidFill>
                      <a:srgbClr val="FF5F5F"/>
                    </a:solidFill>
                    <a:latin typeface="方正苏新诗柳楷简体" panose="02000000000000000000" charset="-122"/>
                    <a:ea typeface="方正苏新诗柳楷简体" panose="02000000000000000000" charset="-122"/>
                  </a:rPr>
                  <a:t>日历</a:t>
                </a:r>
                <a:r>
                  <a:rPr lang="en-US" altLang="zh-CN" sz="2400" dirty="0" smtClean="0">
                    <a:solidFill>
                      <a:srgbClr val="FF5F5F"/>
                    </a:solidFill>
                    <a:latin typeface="方正苏新诗柳楷简体" panose="02000000000000000000" charset="-122"/>
                    <a:ea typeface="方正苏新诗柳楷简体" panose="02000000000000000000" charset="-122"/>
                  </a:rPr>
                  <a:t>/</a:t>
                </a:r>
                <a:endParaRPr lang="en-US" altLang="zh-CN" sz="2400" dirty="0" smtClean="0">
                  <a:solidFill>
                    <a:srgbClr val="FF5F5F"/>
                  </a:solidFill>
                  <a:latin typeface="方正苏新诗柳楷简体" panose="02000000000000000000" charset="-122"/>
                  <a:ea typeface="方正苏新诗柳楷简体" panose="02000000000000000000" charset="-122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11220" y="2652"/>
                <a:ext cx="1345" cy="4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l"/>
                <a:r>
                  <a:rPr lang="zh-CN" altLang="en-US" sz="1400" spc="300" dirty="0" smtClean="0">
                    <a:solidFill>
                      <a:schemeClr val="bg2">
                        <a:lumMod val="25000"/>
                      </a:schemeClr>
                    </a:solidFill>
                    <a:uFillTx/>
                    <a:latin typeface="方正苏新诗柳楷简体" panose="02000000000000000000" charset="-122"/>
                    <a:ea typeface="方正苏新诗柳楷简体" panose="02000000000000000000" charset="-122"/>
                  </a:rPr>
                  <a:t>持久的战斗</a:t>
                </a:r>
                <a:endParaRPr lang="zh-CN" altLang="en-US" sz="1400" spc="300" dirty="0" smtClean="0">
                  <a:solidFill>
                    <a:schemeClr val="bg2">
                      <a:lumMod val="25000"/>
                    </a:schemeClr>
                  </a:solidFill>
                  <a:uFillTx/>
                  <a:latin typeface="方正苏新诗柳楷简体" panose="02000000000000000000" charset="-122"/>
                  <a:ea typeface="方正苏新诗柳楷简体" panose="02000000000000000000" charset="-122"/>
                </a:endParaRPr>
              </a:p>
            </p:txBody>
          </p:sp>
        </p:grpSp>
        <p:pic>
          <p:nvPicPr>
            <p:cNvPr id="26" name="淘宝店chenying0907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0800000" flipV="1">
              <a:off x="16874" y="-6"/>
              <a:ext cx="2390" cy="3095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1003935" y="3667125"/>
            <a:ext cx="3279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复习</a:t>
            </a:r>
            <a:r>
              <a:rPr lang="en-US" altLang="zh-CN"/>
              <a:t>git</a:t>
            </a:r>
            <a:r>
              <a:rPr lang="zh-CN" altLang="en-US"/>
              <a:t>分享经验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770120" y="3650615"/>
            <a:ext cx="3279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vuex</a:t>
            </a:r>
            <a:r>
              <a:rPr lang="zh-CN" altLang="en-US"/>
              <a:t>和</a:t>
            </a:r>
            <a:r>
              <a:rPr lang="en-US" altLang="zh-CN"/>
              <a:t>json-server</a:t>
            </a:r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未标题-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522720" y="811530"/>
            <a:ext cx="5698490" cy="54425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grayscl/>
            <a:lum bright="-6000"/>
          </a:blip>
          <a:srcRect/>
          <a:stretch>
            <a:fillRect/>
          </a:stretch>
        </p:blipFill>
        <p:spPr>
          <a:xfrm>
            <a:off x="-64135" y="1905635"/>
            <a:ext cx="1553845" cy="28594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10920" y="2153920"/>
            <a:ext cx="535813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8800">
                <a:solidFill>
                  <a:schemeClr val="tx1"/>
                </a:solidFill>
                <a:latin typeface="新蒂文征明简繁" panose="03000600000000000000" charset="-122"/>
                <a:ea typeface="新蒂文征明简繁" panose="03000600000000000000" charset="-122"/>
              </a:rPr>
              <a:t>消息部分</a:t>
            </a:r>
            <a:endParaRPr lang="zh-CN" altLang="en-US" sz="8800">
              <a:solidFill>
                <a:schemeClr val="tx1"/>
              </a:solidFill>
              <a:latin typeface="新蒂文征明简繁" panose="03000600000000000000" charset="-122"/>
              <a:ea typeface="新蒂文征明简繁" panose="03000600000000000000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939290" y="3806825"/>
            <a:ext cx="3434080" cy="826770"/>
            <a:chOff x="10035" y="2007"/>
            <a:chExt cx="5408" cy="1302"/>
          </a:xfrm>
        </p:grpSpPr>
        <p:sp>
          <p:nvSpPr>
            <p:cNvPr id="8" name="文本框 7"/>
            <p:cNvSpPr txBox="1"/>
            <p:nvPr/>
          </p:nvSpPr>
          <p:spPr>
            <a:xfrm>
              <a:off x="10035" y="2007"/>
              <a:ext cx="5408" cy="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3200" dirty="0" smtClean="0">
                  <a:latin typeface="方正苏新诗柳楷简体" panose="02000000000000000000" charset="-122"/>
                  <a:ea typeface="方正苏新诗柳楷简体" panose="02000000000000000000" charset="-122"/>
                </a:rPr>
                <a:t>点击输入您的标题</a:t>
              </a:r>
              <a:endParaRPr lang="zh-CN" altLang="en-US" sz="3200" dirty="0" smtClean="0">
                <a:latin typeface="方正苏新诗柳楷简体" panose="02000000000000000000" charset="-122"/>
                <a:ea typeface="方正苏新诗柳楷简体" panose="02000000000000000000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368" y="2733"/>
              <a:ext cx="4743" cy="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pc="300" dirty="0" smtClean="0">
                  <a:solidFill>
                    <a:schemeClr val="tx1"/>
                  </a:solidFill>
                  <a:uFillTx/>
                  <a:latin typeface="方正苏新诗柳楷简体" panose="02000000000000000000" charset="-122"/>
                  <a:ea typeface="方正苏新诗柳楷简体" panose="02000000000000000000" charset="-122"/>
                </a:rPr>
                <a:t>Click enter your title</a:t>
              </a:r>
              <a:endParaRPr lang="zh-CN" altLang="en-US" spc="300" dirty="0" smtClean="0">
                <a:solidFill>
                  <a:schemeClr val="tx1"/>
                </a:solidFill>
                <a:uFillTx/>
                <a:latin typeface="方正苏新诗柳楷简体" panose="02000000000000000000" charset="-122"/>
                <a:ea typeface="方正苏新诗柳楷简体" panose="02000000000000000000" charset="-122"/>
              </a:endParaRPr>
            </a:p>
          </p:txBody>
        </p:sp>
      </p:grpSp>
      <p:cxnSp>
        <p:nvCxnSpPr>
          <p:cNvPr id="11" name="直接连接符 10"/>
          <p:cNvCxnSpPr/>
          <p:nvPr/>
        </p:nvCxnSpPr>
        <p:spPr>
          <a:xfrm>
            <a:off x="1623695" y="3710940"/>
            <a:ext cx="4008755" cy="0"/>
          </a:xfrm>
          <a:prstGeom prst="line">
            <a:avLst/>
          </a:prstGeom>
          <a:ln>
            <a:solidFill>
              <a:srgbClr val="FF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607820" y="4754880"/>
            <a:ext cx="4008755" cy="0"/>
          </a:xfrm>
          <a:prstGeom prst="line">
            <a:avLst/>
          </a:prstGeom>
          <a:ln>
            <a:solidFill>
              <a:srgbClr val="FF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7" name="组合 26"/>
          <p:cNvGrpSpPr/>
          <p:nvPr/>
        </p:nvGrpSpPr>
        <p:grpSpPr>
          <a:xfrm>
            <a:off x="4831715" y="-3810"/>
            <a:ext cx="7400925" cy="1965325"/>
            <a:chOff x="7609" y="-6"/>
            <a:chExt cx="11655" cy="309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>
              <a:grayscl/>
              <a:lum bright="-6000"/>
            </a:blip>
            <a:srcRect/>
            <a:stretch>
              <a:fillRect/>
            </a:stretch>
          </p:blipFill>
          <p:spPr>
            <a:xfrm rot="5400000">
              <a:off x="9162" y="-374"/>
              <a:ext cx="876" cy="1612"/>
            </a:xfrm>
            <a:prstGeom prst="rect">
              <a:avLst/>
            </a:prstGeom>
          </p:spPr>
        </p:pic>
        <p:grpSp>
          <p:nvGrpSpPr>
            <p:cNvPr id="10" name="组合 9"/>
            <p:cNvGrpSpPr/>
            <p:nvPr/>
          </p:nvGrpSpPr>
          <p:grpSpPr>
            <a:xfrm>
              <a:off x="7609" y="847"/>
              <a:ext cx="4105" cy="1046"/>
              <a:chOff x="10035" y="2007"/>
              <a:chExt cx="4105" cy="1046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10035" y="2007"/>
                <a:ext cx="3209" cy="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2400" dirty="0" smtClean="0">
                    <a:solidFill>
                      <a:srgbClr val="FF5F5F"/>
                    </a:solidFill>
                    <a:latin typeface="方正苏新诗柳楷简体" panose="02000000000000000000" charset="-122"/>
                    <a:ea typeface="方正苏新诗柳楷简体" panose="02000000000000000000" charset="-122"/>
                  </a:rPr>
                  <a:t>       </a:t>
                </a:r>
                <a:r>
                  <a:rPr lang="zh-CN" altLang="en-US" sz="2400" dirty="0" smtClean="0">
                    <a:solidFill>
                      <a:srgbClr val="FF5F5F"/>
                    </a:solidFill>
                    <a:latin typeface="方正苏新诗柳楷简体" panose="02000000000000000000" charset="-122"/>
                    <a:ea typeface="方正苏新诗柳楷简体" panose="02000000000000000000" charset="-122"/>
                  </a:rPr>
                  <a:t>问题分析</a:t>
                </a:r>
                <a:endParaRPr lang="zh-CN" altLang="en-US" sz="2400" dirty="0" smtClean="0">
                  <a:solidFill>
                    <a:srgbClr val="FF5F5F"/>
                  </a:solidFill>
                  <a:latin typeface="方正苏新诗柳楷简体" panose="02000000000000000000" charset="-122"/>
                  <a:ea typeface="方正苏新诗柳楷简体" panose="02000000000000000000" charset="-122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10097" y="2573"/>
                <a:ext cx="4043" cy="4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l"/>
                <a:r>
                  <a:rPr lang="zh-CN" altLang="en-US" sz="1400" spc="300" dirty="0" smtClean="0">
                    <a:solidFill>
                      <a:schemeClr val="bg2">
                        <a:lumMod val="25000"/>
                      </a:schemeClr>
                    </a:solidFill>
                    <a:uFillTx/>
                    <a:latin typeface="方正苏新诗柳楷简体" panose="02000000000000000000" charset="-122"/>
                    <a:ea typeface="方正苏新诗柳楷简体" panose="02000000000000000000" charset="-122"/>
                  </a:rPr>
                  <a:t>Click enter your title</a:t>
                </a:r>
                <a:endParaRPr lang="zh-CN" altLang="en-US" sz="1400" spc="300" dirty="0" smtClean="0">
                  <a:solidFill>
                    <a:schemeClr val="bg2">
                      <a:lumMod val="25000"/>
                    </a:schemeClr>
                  </a:solidFill>
                  <a:uFillTx/>
                  <a:latin typeface="方正苏新诗柳楷简体" panose="02000000000000000000" charset="-122"/>
                  <a:ea typeface="方正苏新诗柳楷简体" panose="02000000000000000000" charset="-122"/>
                </a:endParaRPr>
              </a:p>
            </p:txBody>
          </p:sp>
        </p:grpSp>
        <p:pic>
          <p:nvPicPr>
            <p:cNvPr id="26" name="淘宝店chenying0907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 flipV="1">
              <a:off x="16874" y="-6"/>
              <a:ext cx="2390" cy="3095"/>
            </a:xfrm>
            <a:prstGeom prst="rect">
              <a:avLst/>
            </a:prstGeom>
          </p:spPr>
        </p:pic>
      </p:grpSp>
      <p:pic>
        <p:nvPicPr>
          <p:cNvPr id="19" name="图片 18" descr="3b306b9bf30f4ebe235cea652718e5a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365" y="3690620"/>
            <a:ext cx="4571365" cy="2920365"/>
          </a:xfrm>
          <a:prstGeom prst="rect">
            <a:avLst/>
          </a:prstGeom>
        </p:spPr>
      </p:pic>
      <p:sp>
        <p:nvSpPr>
          <p:cNvPr id="62" name="任意多边形 61"/>
          <p:cNvSpPr/>
          <p:nvPr/>
        </p:nvSpPr>
        <p:spPr bwMode="auto">
          <a:xfrm rot="-5400000" flipV="1">
            <a:off x="5701030" y="1372235"/>
            <a:ext cx="786765" cy="842010"/>
          </a:xfrm>
          <a:custGeom>
            <a:avLst/>
            <a:gdLst>
              <a:gd name="connsiteX0" fmla="*/ 696806 w 1819275"/>
              <a:gd name="connsiteY0" fmla="*/ 1179512 h 1804988"/>
              <a:gd name="connsiteX1" fmla="*/ 794746 w 1819275"/>
              <a:gd name="connsiteY1" fmla="*/ 1277492 h 1804988"/>
              <a:gd name="connsiteX2" fmla="*/ 911522 w 1819275"/>
              <a:gd name="connsiteY2" fmla="*/ 1367935 h 1804988"/>
              <a:gd name="connsiteX3" fmla="*/ 1024530 w 1819275"/>
              <a:gd name="connsiteY3" fmla="*/ 1277492 h 1804988"/>
              <a:gd name="connsiteX4" fmla="*/ 1122471 w 1819275"/>
              <a:gd name="connsiteY4" fmla="*/ 1179512 h 1804988"/>
              <a:gd name="connsiteX5" fmla="*/ 1243013 w 1819275"/>
              <a:gd name="connsiteY5" fmla="*/ 1288798 h 1804988"/>
              <a:gd name="connsiteX6" fmla="*/ 1175208 w 1819275"/>
              <a:gd name="connsiteY6" fmla="*/ 1431999 h 1804988"/>
              <a:gd name="connsiteX7" fmla="*/ 1039598 w 1819275"/>
              <a:gd name="connsiteY7" fmla="*/ 1435767 h 1804988"/>
              <a:gd name="connsiteX8" fmla="*/ 1084801 w 1819275"/>
              <a:gd name="connsiteY8" fmla="*/ 1416925 h 1804988"/>
              <a:gd name="connsiteX9" fmla="*/ 1032064 w 1819275"/>
              <a:gd name="connsiteY9" fmla="*/ 1409388 h 1804988"/>
              <a:gd name="connsiteX10" fmla="*/ 1050899 w 1819275"/>
              <a:gd name="connsiteY10" fmla="*/ 1480989 h 1804988"/>
              <a:gd name="connsiteX11" fmla="*/ 911522 w 1819275"/>
              <a:gd name="connsiteY11" fmla="*/ 1582737 h 1804988"/>
              <a:gd name="connsiteX12" fmla="*/ 768378 w 1819275"/>
              <a:gd name="connsiteY12" fmla="*/ 1480989 h 1804988"/>
              <a:gd name="connsiteX13" fmla="*/ 787213 w 1819275"/>
              <a:gd name="connsiteY13" fmla="*/ 1409388 h 1804988"/>
              <a:gd name="connsiteX14" fmla="*/ 734475 w 1819275"/>
              <a:gd name="connsiteY14" fmla="*/ 1416925 h 1804988"/>
              <a:gd name="connsiteX15" fmla="*/ 779679 w 1819275"/>
              <a:gd name="connsiteY15" fmla="*/ 1435767 h 1804988"/>
              <a:gd name="connsiteX16" fmla="*/ 644068 w 1819275"/>
              <a:gd name="connsiteY16" fmla="*/ 1431999 h 1804988"/>
              <a:gd name="connsiteX17" fmla="*/ 576263 w 1819275"/>
              <a:gd name="connsiteY17" fmla="*/ 1288798 h 1804988"/>
              <a:gd name="connsiteX18" fmla="*/ 696806 w 1819275"/>
              <a:gd name="connsiteY18" fmla="*/ 1179512 h 1804988"/>
              <a:gd name="connsiteX19" fmla="*/ 765493 w 1819275"/>
              <a:gd name="connsiteY19" fmla="*/ 1081087 h 1804988"/>
              <a:gd name="connsiteX20" fmla="*/ 912314 w 1819275"/>
              <a:gd name="connsiteY20" fmla="*/ 1118757 h 1804988"/>
              <a:gd name="connsiteX21" fmla="*/ 1055371 w 1819275"/>
              <a:gd name="connsiteY21" fmla="*/ 1081087 h 1804988"/>
              <a:gd name="connsiteX22" fmla="*/ 991372 w 1819275"/>
              <a:gd name="connsiteY22" fmla="*/ 1246833 h 1804988"/>
              <a:gd name="connsiteX23" fmla="*/ 912314 w 1819275"/>
              <a:gd name="connsiteY23" fmla="*/ 1303337 h 1804988"/>
              <a:gd name="connsiteX24" fmla="*/ 833257 w 1819275"/>
              <a:gd name="connsiteY24" fmla="*/ 1246833 h 1804988"/>
              <a:gd name="connsiteX25" fmla="*/ 765493 w 1819275"/>
              <a:gd name="connsiteY25" fmla="*/ 1081087 h 1804988"/>
              <a:gd name="connsiteX26" fmla="*/ 1122363 w 1819275"/>
              <a:gd name="connsiteY26" fmla="*/ 1069975 h 1804988"/>
              <a:gd name="connsiteX27" fmla="*/ 1220391 w 1819275"/>
              <a:gd name="connsiteY27" fmla="*/ 1085031 h 1804988"/>
              <a:gd name="connsiteX28" fmla="*/ 1325960 w 1819275"/>
              <a:gd name="connsiteY28" fmla="*/ 1303338 h 1804988"/>
              <a:gd name="connsiteX29" fmla="*/ 1126133 w 1819275"/>
              <a:gd name="connsiteY29" fmla="*/ 1164073 h 1804988"/>
              <a:gd name="connsiteX30" fmla="*/ 1122363 w 1819275"/>
              <a:gd name="connsiteY30" fmla="*/ 1069975 h 1804988"/>
              <a:gd name="connsiteX31" fmla="*/ 696914 w 1819275"/>
              <a:gd name="connsiteY31" fmla="*/ 1069975 h 1804988"/>
              <a:gd name="connsiteX32" fmla="*/ 693144 w 1819275"/>
              <a:gd name="connsiteY32" fmla="*/ 1164073 h 1804988"/>
              <a:gd name="connsiteX33" fmla="*/ 493317 w 1819275"/>
              <a:gd name="connsiteY33" fmla="*/ 1303338 h 1804988"/>
              <a:gd name="connsiteX34" fmla="*/ 598886 w 1819275"/>
              <a:gd name="connsiteY34" fmla="*/ 1085031 h 1804988"/>
              <a:gd name="connsiteX35" fmla="*/ 696914 w 1819275"/>
              <a:gd name="connsiteY35" fmla="*/ 1069975 h 1804988"/>
              <a:gd name="connsiteX36" fmla="*/ 1164680 w 1819275"/>
              <a:gd name="connsiteY36" fmla="*/ 754062 h 1804988"/>
              <a:gd name="connsiteX37" fmla="*/ 1255245 w 1819275"/>
              <a:gd name="connsiteY37" fmla="*/ 825610 h 1804988"/>
              <a:gd name="connsiteX38" fmla="*/ 1338264 w 1819275"/>
              <a:gd name="connsiteY38" fmla="*/ 897159 h 1804988"/>
              <a:gd name="connsiteX39" fmla="*/ 1255245 w 1819275"/>
              <a:gd name="connsiteY39" fmla="*/ 964941 h 1804988"/>
              <a:gd name="connsiteX40" fmla="*/ 1108076 w 1819275"/>
              <a:gd name="connsiteY40" fmla="*/ 1025192 h 1804988"/>
              <a:gd name="connsiteX41" fmla="*/ 1157132 w 1819275"/>
              <a:gd name="connsiteY41" fmla="*/ 897159 h 1804988"/>
              <a:gd name="connsiteX42" fmla="*/ 1108076 w 1819275"/>
              <a:gd name="connsiteY42" fmla="*/ 765359 h 1804988"/>
              <a:gd name="connsiteX43" fmla="*/ 1164680 w 1819275"/>
              <a:gd name="connsiteY43" fmla="*/ 754062 h 1804988"/>
              <a:gd name="connsiteX44" fmla="*/ 655945 w 1819275"/>
              <a:gd name="connsiteY44" fmla="*/ 754062 h 1804988"/>
              <a:gd name="connsiteX45" fmla="*/ 712788 w 1819275"/>
              <a:gd name="connsiteY45" fmla="*/ 765359 h 1804988"/>
              <a:gd name="connsiteX46" fmla="*/ 667314 w 1819275"/>
              <a:gd name="connsiteY46" fmla="*/ 897159 h 1804988"/>
              <a:gd name="connsiteX47" fmla="*/ 712788 w 1819275"/>
              <a:gd name="connsiteY47" fmla="*/ 1025192 h 1804988"/>
              <a:gd name="connsiteX48" fmla="*/ 564997 w 1819275"/>
              <a:gd name="connsiteY48" fmla="*/ 964941 h 1804988"/>
              <a:gd name="connsiteX49" fmla="*/ 477838 w 1819275"/>
              <a:gd name="connsiteY49" fmla="*/ 897159 h 1804988"/>
              <a:gd name="connsiteX50" fmla="*/ 564997 w 1819275"/>
              <a:gd name="connsiteY50" fmla="*/ 825610 h 1804988"/>
              <a:gd name="connsiteX51" fmla="*/ 655945 w 1819275"/>
              <a:gd name="connsiteY51" fmla="*/ 754062 h 1804988"/>
              <a:gd name="connsiteX52" fmla="*/ 908051 w 1819275"/>
              <a:gd name="connsiteY52" fmla="*/ 715962 h 1804988"/>
              <a:gd name="connsiteX53" fmla="*/ 1089026 w 1819275"/>
              <a:gd name="connsiteY53" fmla="*/ 896937 h 1804988"/>
              <a:gd name="connsiteX54" fmla="*/ 908051 w 1819275"/>
              <a:gd name="connsiteY54" fmla="*/ 1077912 h 1804988"/>
              <a:gd name="connsiteX55" fmla="*/ 727076 w 1819275"/>
              <a:gd name="connsiteY55" fmla="*/ 896937 h 1804988"/>
              <a:gd name="connsiteX56" fmla="*/ 908051 w 1819275"/>
              <a:gd name="connsiteY56" fmla="*/ 715962 h 1804988"/>
              <a:gd name="connsiteX57" fmla="*/ 1329427 w 1819275"/>
              <a:gd name="connsiteY57" fmla="*/ 588962 h 1804988"/>
              <a:gd name="connsiteX58" fmla="*/ 1480390 w 1819275"/>
              <a:gd name="connsiteY58" fmla="*/ 664129 h 1804988"/>
              <a:gd name="connsiteX59" fmla="*/ 1469068 w 1819275"/>
              <a:gd name="connsiteY59" fmla="*/ 765605 h 1804988"/>
              <a:gd name="connsiteX60" fmla="*/ 1472842 w 1819275"/>
              <a:gd name="connsiteY60" fmla="*/ 720505 h 1804988"/>
              <a:gd name="connsiteX61" fmla="*/ 1435101 w 1819275"/>
              <a:gd name="connsiteY61" fmla="*/ 743055 h 1804988"/>
              <a:gd name="connsiteX62" fmla="*/ 1518130 w 1819275"/>
              <a:gd name="connsiteY62" fmla="*/ 761847 h 1804988"/>
              <a:gd name="connsiteX63" fmla="*/ 1635126 w 1819275"/>
              <a:gd name="connsiteY63" fmla="*/ 897148 h 1804988"/>
              <a:gd name="connsiteX64" fmla="*/ 1518130 w 1819275"/>
              <a:gd name="connsiteY64" fmla="*/ 1032449 h 1804988"/>
              <a:gd name="connsiteX65" fmla="*/ 1435101 w 1819275"/>
              <a:gd name="connsiteY65" fmla="*/ 1047482 h 1804988"/>
              <a:gd name="connsiteX66" fmla="*/ 1472842 w 1819275"/>
              <a:gd name="connsiteY66" fmla="*/ 1073791 h 1804988"/>
              <a:gd name="connsiteX67" fmla="*/ 1469068 w 1819275"/>
              <a:gd name="connsiteY67" fmla="*/ 1024932 h 1804988"/>
              <a:gd name="connsiteX68" fmla="*/ 1480390 w 1819275"/>
              <a:gd name="connsiteY68" fmla="*/ 1126408 h 1804988"/>
              <a:gd name="connsiteX69" fmla="*/ 1325653 w 1819275"/>
              <a:gd name="connsiteY69" fmla="*/ 1201575 h 1804988"/>
              <a:gd name="connsiteX70" fmla="*/ 1235076 w 1819275"/>
              <a:gd name="connsiteY70" fmla="*/ 1081307 h 1804988"/>
              <a:gd name="connsiteX71" fmla="*/ 1303009 w 1819275"/>
              <a:gd name="connsiteY71" fmla="*/ 1006140 h 1804988"/>
              <a:gd name="connsiteX72" fmla="*/ 1408683 w 1819275"/>
              <a:gd name="connsiteY72" fmla="*/ 897148 h 1804988"/>
              <a:gd name="connsiteX73" fmla="*/ 1303009 w 1819275"/>
              <a:gd name="connsiteY73" fmla="*/ 788155 h 1804988"/>
              <a:gd name="connsiteX74" fmla="*/ 1235076 w 1819275"/>
              <a:gd name="connsiteY74" fmla="*/ 712988 h 1804988"/>
              <a:gd name="connsiteX75" fmla="*/ 1325653 w 1819275"/>
              <a:gd name="connsiteY75" fmla="*/ 592720 h 1804988"/>
              <a:gd name="connsiteX76" fmla="*/ 1329427 w 1819275"/>
              <a:gd name="connsiteY76" fmla="*/ 588962 h 1804988"/>
              <a:gd name="connsiteX77" fmla="*/ 490312 w 1819275"/>
              <a:gd name="connsiteY77" fmla="*/ 588962 h 1804988"/>
              <a:gd name="connsiteX78" fmla="*/ 494092 w 1819275"/>
              <a:gd name="connsiteY78" fmla="*/ 592720 h 1804988"/>
              <a:gd name="connsiteX79" fmla="*/ 581026 w 1819275"/>
              <a:gd name="connsiteY79" fmla="*/ 712988 h 1804988"/>
              <a:gd name="connsiteX80" fmla="*/ 516770 w 1819275"/>
              <a:gd name="connsiteY80" fmla="*/ 788155 h 1804988"/>
              <a:gd name="connsiteX81" fmla="*/ 410937 w 1819275"/>
              <a:gd name="connsiteY81" fmla="*/ 897148 h 1804988"/>
              <a:gd name="connsiteX82" fmla="*/ 516770 w 1819275"/>
              <a:gd name="connsiteY82" fmla="*/ 1006140 h 1804988"/>
              <a:gd name="connsiteX83" fmla="*/ 581026 w 1819275"/>
              <a:gd name="connsiteY83" fmla="*/ 1081307 h 1804988"/>
              <a:gd name="connsiteX84" fmla="*/ 494092 w 1819275"/>
              <a:gd name="connsiteY84" fmla="*/ 1201575 h 1804988"/>
              <a:gd name="connsiteX85" fmla="*/ 339121 w 1819275"/>
              <a:gd name="connsiteY85" fmla="*/ 1126408 h 1804988"/>
              <a:gd name="connsiteX86" fmla="*/ 350461 w 1819275"/>
              <a:gd name="connsiteY86" fmla="*/ 1024932 h 1804988"/>
              <a:gd name="connsiteX87" fmla="*/ 346681 w 1819275"/>
              <a:gd name="connsiteY87" fmla="*/ 1073791 h 1804988"/>
              <a:gd name="connsiteX88" fmla="*/ 384478 w 1819275"/>
              <a:gd name="connsiteY88" fmla="*/ 1047482 h 1804988"/>
              <a:gd name="connsiteX89" fmla="*/ 301324 w 1819275"/>
              <a:gd name="connsiteY89" fmla="*/ 1032449 h 1804988"/>
              <a:gd name="connsiteX90" fmla="*/ 184151 w 1819275"/>
              <a:gd name="connsiteY90" fmla="*/ 897148 h 1804988"/>
              <a:gd name="connsiteX91" fmla="*/ 301324 w 1819275"/>
              <a:gd name="connsiteY91" fmla="*/ 761847 h 1804988"/>
              <a:gd name="connsiteX92" fmla="*/ 384478 w 1819275"/>
              <a:gd name="connsiteY92" fmla="*/ 743055 h 1804988"/>
              <a:gd name="connsiteX93" fmla="*/ 346681 w 1819275"/>
              <a:gd name="connsiteY93" fmla="*/ 720505 h 1804988"/>
              <a:gd name="connsiteX94" fmla="*/ 350461 w 1819275"/>
              <a:gd name="connsiteY94" fmla="*/ 765605 h 1804988"/>
              <a:gd name="connsiteX95" fmla="*/ 339121 w 1819275"/>
              <a:gd name="connsiteY95" fmla="*/ 664129 h 1804988"/>
              <a:gd name="connsiteX96" fmla="*/ 490312 w 1819275"/>
              <a:gd name="connsiteY96" fmla="*/ 588962 h 1804988"/>
              <a:gd name="connsiteX97" fmla="*/ 1325960 w 1819275"/>
              <a:gd name="connsiteY97" fmla="*/ 498475 h 1804988"/>
              <a:gd name="connsiteX98" fmla="*/ 1220391 w 1819275"/>
              <a:gd name="connsiteY98" fmla="*/ 716782 h 1804988"/>
              <a:gd name="connsiteX99" fmla="*/ 1122363 w 1819275"/>
              <a:gd name="connsiteY99" fmla="*/ 731838 h 1804988"/>
              <a:gd name="connsiteX100" fmla="*/ 1126133 w 1819275"/>
              <a:gd name="connsiteY100" fmla="*/ 637740 h 1804988"/>
              <a:gd name="connsiteX101" fmla="*/ 1325960 w 1819275"/>
              <a:gd name="connsiteY101" fmla="*/ 498475 h 1804988"/>
              <a:gd name="connsiteX102" fmla="*/ 912314 w 1819275"/>
              <a:gd name="connsiteY102" fmla="*/ 498475 h 1804988"/>
              <a:gd name="connsiteX103" fmla="*/ 991372 w 1819275"/>
              <a:gd name="connsiteY103" fmla="*/ 554979 h 1804988"/>
              <a:gd name="connsiteX104" fmla="*/ 1055371 w 1819275"/>
              <a:gd name="connsiteY104" fmla="*/ 720725 h 1804988"/>
              <a:gd name="connsiteX105" fmla="*/ 912314 w 1819275"/>
              <a:gd name="connsiteY105" fmla="*/ 683056 h 1804988"/>
              <a:gd name="connsiteX106" fmla="*/ 765493 w 1819275"/>
              <a:gd name="connsiteY106" fmla="*/ 720725 h 1804988"/>
              <a:gd name="connsiteX107" fmla="*/ 833257 w 1819275"/>
              <a:gd name="connsiteY107" fmla="*/ 554979 h 1804988"/>
              <a:gd name="connsiteX108" fmla="*/ 912314 w 1819275"/>
              <a:gd name="connsiteY108" fmla="*/ 498475 h 1804988"/>
              <a:gd name="connsiteX109" fmla="*/ 493317 w 1819275"/>
              <a:gd name="connsiteY109" fmla="*/ 498475 h 1804988"/>
              <a:gd name="connsiteX110" fmla="*/ 693144 w 1819275"/>
              <a:gd name="connsiteY110" fmla="*/ 637740 h 1804988"/>
              <a:gd name="connsiteX111" fmla="*/ 696914 w 1819275"/>
              <a:gd name="connsiteY111" fmla="*/ 731838 h 1804988"/>
              <a:gd name="connsiteX112" fmla="*/ 598886 w 1819275"/>
              <a:gd name="connsiteY112" fmla="*/ 716782 h 1804988"/>
              <a:gd name="connsiteX113" fmla="*/ 493317 w 1819275"/>
              <a:gd name="connsiteY113" fmla="*/ 498475 h 1804988"/>
              <a:gd name="connsiteX114" fmla="*/ 911522 w 1819275"/>
              <a:gd name="connsiteY114" fmla="*/ 222250 h 1804988"/>
              <a:gd name="connsiteX115" fmla="*/ 1050899 w 1819275"/>
              <a:gd name="connsiteY115" fmla="*/ 320230 h 1804988"/>
              <a:gd name="connsiteX116" fmla="*/ 1032064 w 1819275"/>
              <a:gd name="connsiteY116" fmla="*/ 391831 h 1804988"/>
              <a:gd name="connsiteX117" fmla="*/ 1084801 w 1819275"/>
              <a:gd name="connsiteY117" fmla="*/ 384294 h 1804988"/>
              <a:gd name="connsiteX118" fmla="*/ 1039598 w 1819275"/>
              <a:gd name="connsiteY118" fmla="*/ 365452 h 1804988"/>
              <a:gd name="connsiteX119" fmla="*/ 1175208 w 1819275"/>
              <a:gd name="connsiteY119" fmla="*/ 369220 h 1804988"/>
              <a:gd name="connsiteX120" fmla="*/ 1243013 w 1819275"/>
              <a:gd name="connsiteY120" fmla="*/ 512421 h 1804988"/>
              <a:gd name="connsiteX121" fmla="*/ 1122471 w 1819275"/>
              <a:gd name="connsiteY121" fmla="*/ 625475 h 1804988"/>
              <a:gd name="connsiteX122" fmla="*/ 1024530 w 1819275"/>
              <a:gd name="connsiteY122" fmla="*/ 523727 h 1804988"/>
              <a:gd name="connsiteX123" fmla="*/ 911522 w 1819275"/>
              <a:gd name="connsiteY123" fmla="*/ 433284 h 1804988"/>
              <a:gd name="connsiteX124" fmla="*/ 794746 w 1819275"/>
              <a:gd name="connsiteY124" fmla="*/ 523727 h 1804988"/>
              <a:gd name="connsiteX125" fmla="*/ 696806 w 1819275"/>
              <a:gd name="connsiteY125" fmla="*/ 625475 h 1804988"/>
              <a:gd name="connsiteX126" fmla="*/ 576263 w 1819275"/>
              <a:gd name="connsiteY126" fmla="*/ 512421 h 1804988"/>
              <a:gd name="connsiteX127" fmla="*/ 644068 w 1819275"/>
              <a:gd name="connsiteY127" fmla="*/ 369220 h 1804988"/>
              <a:gd name="connsiteX128" fmla="*/ 779679 w 1819275"/>
              <a:gd name="connsiteY128" fmla="*/ 365452 h 1804988"/>
              <a:gd name="connsiteX129" fmla="*/ 734475 w 1819275"/>
              <a:gd name="connsiteY129" fmla="*/ 384294 h 1804988"/>
              <a:gd name="connsiteX130" fmla="*/ 787213 w 1819275"/>
              <a:gd name="connsiteY130" fmla="*/ 391831 h 1804988"/>
              <a:gd name="connsiteX131" fmla="*/ 768378 w 1819275"/>
              <a:gd name="connsiteY131" fmla="*/ 320230 h 1804988"/>
              <a:gd name="connsiteX132" fmla="*/ 911522 w 1819275"/>
              <a:gd name="connsiteY132" fmla="*/ 222250 h 1804988"/>
              <a:gd name="connsiteX133" fmla="*/ 907753 w 1819275"/>
              <a:gd name="connsiteY133" fmla="*/ 185737 h 1804988"/>
              <a:gd name="connsiteX134" fmla="*/ 741881 w 1819275"/>
              <a:gd name="connsiteY134" fmla="*/ 294895 h 1804988"/>
              <a:gd name="connsiteX135" fmla="*/ 523231 w 1819275"/>
              <a:gd name="connsiteY135" fmla="*/ 490625 h 1804988"/>
              <a:gd name="connsiteX136" fmla="*/ 474223 w 1819275"/>
              <a:gd name="connsiteY136" fmla="*/ 498153 h 1804988"/>
              <a:gd name="connsiteX137" fmla="*/ 470453 w 1819275"/>
              <a:gd name="connsiteY137" fmla="*/ 539558 h 1804988"/>
              <a:gd name="connsiteX138" fmla="*/ 259342 w 1819275"/>
              <a:gd name="connsiteY138" fmla="*/ 742816 h 1804988"/>
              <a:gd name="connsiteX139" fmla="*/ 134938 w 1819275"/>
              <a:gd name="connsiteY139" fmla="*/ 900906 h 1804988"/>
              <a:gd name="connsiteX140" fmla="*/ 259342 w 1819275"/>
              <a:gd name="connsiteY140" fmla="*/ 1058996 h 1804988"/>
              <a:gd name="connsiteX141" fmla="*/ 470453 w 1819275"/>
              <a:gd name="connsiteY141" fmla="*/ 1262255 h 1804988"/>
              <a:gd name="connsiteX142" fmla="*/ 474223 w 1819275"/>
              <a:gd name="connsiteY142" fmla="*/ 1303659 h 1804988"/>
              <a:gd name="connsiteX143" fmla="*/ 523231 w 1819275"/>
              <a:gd name="connsiteY143" fmla="*/ 1311187 h 1804988"/>
              <a:gd name="connsiteX144" fmla="*/ 741881 w 1819275"/>
              <a:gd name="connsiteY144" fmla="*/ 1510682 h 1804988"/>
              <a:gd name="connsiteX145" fmla="*/ 907753 w 1819275"/>
              <a:gd name="connsiteY145" fmla="*/ 1616075 h 1804988"/>
              <a:gd name="connsiteX146" fmla="*/ 1077396 w 1819275"/>
              <a:gd name="connsiteY146" fmla="*/ 1510682 h 1804988"/>
              <a:gd name="connsiteX147" fmla="*/ 1296046 w 1819275"/>
              <a:gd name="connsiteY147" fmla="*/ 1311187 h 1804988"/>
              <a:gd name="connsiteX148" fmla="*/ 1345053 w 1819275"/>
              <a:gd name="connsiteY148" fmla="*/ 1303659 h 1804988"/>
              <a:gd name="connsiteX149" fmla="*/ 1348823 w 1819275"/>
              <a:gd name="connsiteY149" fmla="*/ 1262255 h 1804988"/>
              <a:gd name="connsiteX150" fmla="*/ 1559934 w 1819275"/>
              <a:gd name="connsiteY150" fmla="*/ 1058996 h 1804988"/>
              <a:gd name="connsiteX151" fmla="*/ 1684338 w 1819275"/>
              <a:gd name="connsiteY151" fmla="*/ 900906 h 1804988"/>
              <a:gd name="connsiteX152" fmla="*/ 1559934 w 1819275"/>
              <a:gd name="connsiteY152" fmla="*/ 742816 h 1804988"/>
              <a:gd name="connsiteX153" fmla="*/ 1348823 w 1819275"/>
              <a:gd name="connsiteY153" fmla="*/ 539558 h 1804988"/>
              <a:gd name="connsiteX154" fmla="*/ 1345053 w 1819275"/>
              <a:gd name="connsiteY154" fmla="*/ 498153 h 1804988"/>
              <a:gd name="connsiteX155" fmla="*/ 1296046 w 1819275"/>
              <a:gd name="connsiteY155" fmla="*/ 490625 h 1804988"/>
              <a:gd name="connsiteX156" fmla="*/ 1077396 w 1819275"/>
              <a:gd name="connsiteY156" fmla="*/ 294895 h 1804988"/>
              <a:gd name="connsiteX157" fmla="*/ 907753 w 1819275"/>
              <a:gd name="connsiteY157" fmla="*/ 185737 h 1804988"/>
              <a:gd name="connsiteX158" fmla="*/ 907754 w 1819275"/>
              <a:gd name="connsiteY158" fmla="*/ 0 h 1804988"/>
              <a:gd name="connsiteX159" fmla="*/ 1073485 w 1819275"/>
              <a:gd name="connsiteY159" fmla="*/ 120584 h 1804988"/>
              <a:gd name="connsiteX160" fmla="*/ 1303249 w 1819275"/>
              <a:gd name="connsiteY160" fmla="*/ 290155 h 1804988"/>
              <a:gd name="connsiteX161" fmla="*/ 1352215 w 1819275"/>
              <a:gd name="connsiteY161" fmla="*/ 478567 h 1804988"/>
              <a:gd name="connsiteX162" fmla="*/ 1646011 w 1819275"/>
              <a:gd name="connsiteY162" fmla="*/ 636833 h 1804988"/>
              <a:gd name="connsiteX163" fmla="*/ 1819275 w 1819275"/>
              <a:gd name="connsiteY163" fmla="*/ 900610 h 1804988"/>
              <a:gd name="connsiteX164" fmla="*/ 1646011 w 1819275"/>
              <a:gd name="connsiteY164" fmla="*/ 1164387 h 1804988"/>
              <a:gd name="connsiteX165" fmla="*/ 1352215 w 1819275"/>
              <a:gd name="connsiteY165" fmla="*/ 1322653 h 1804988"/>
              <a:gd name="connsiteX166" fmla="*/ 1303249 w 1819275"/>
              <a:gd name="connsiteY166" fmla="*/ 1511065 h 1804988"/>
              <a:gd name="connsiteX167" fmla="*/ 1073485 w 1819275"/>
              <a:gd name="connsiteY167" fmla="*/ 1680636 h 1804988"/>
              <a:gd name="connsiteX168" fmla="*/ 907754 w 1819275"/>
              <a:gd name="connsiteY168" fmla="*/ 1804988 h 1804988"/>
              <a:gd name="connsiteX169" fmla="*/ 745790 w 1819275"/>
              <a:gd name="connsiteY169" fmla="*/ 1680636 h 1804988"/>
              <a:gd name="connsiteX170" fmla="*/ 512260 w 1819275"/>
              <a:gd name="connsiteY170" fmla="*/ 1511065 h 1804988"/>
              <a:gd name="connsiteX171" fmla="*/ 467060 w 1819275"/>
              <a:gd name="connsiteY171" fmla="*/ 1322653 h 1804988"/>
              <a:gd name="connsiteX172" fmla="*/ 169498 w 1819275"/>
              <a:gd name="connsiteY172" fmla="*/ 1164387 h 1804988"/>
              <a:gd name="connsiteX173" fmla="*/ 0 w 1819275"/>
              <a:gd name="connsiteY173" fmla="*/ 900610 h 1804988"/>
              <a:gd name="connsiteX174" fmla="*/ 169498 w 1819275"/>
              <a:gd name="connsiteY174" fmla="*/ 636833 h 1804988"/>
              <a:gd name="connsiteX175" fmla="*/ 467060 w 1819275"/>
              <a:gd name="connsiteY175" fmla="*/ 478567 h 1804988"/>
              <a:gd name="connsiteX176" fmla="*/ 512260 w 1819275"/>
              <a:gd name="connsiteY176" fmla="*/ 290155 h 1804988"/>
              <a:gd name="connsiteX177" fmla="*/ 745790 w 1819275"/>
              <a:gd name="connsiteY177" fmla="*/ 120584 h 1804988"/>
              <a:gd name="connsiteX178" fmla="*/ 907754 w 1819275"/>
              <a:gd name="connsiteY178" fmla="*/ 0 h 180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1819275" h="1804988">
                <a:moveTo>
                  <a:pt x="696806" y="1179512"/>
                </a:moveTo>
                <a:cubicBezTo>
                  <a:pt x="696806" y="1179512"/>
                  <a:pt x="715640" y="1251113"/>
                  <a:pt x="794746" y="1277492"/>
                </a:cubicBezTo>
                <a:cubicBezTo>
                  <a:pt x="794746" y="1277492"/>
                  <a:pt x="843717" y="1367935"/>
                  <a:pt x="911522" y="1367935"/>
                </a:cubicBezTo>
                <a:cubicBezTo>
                  <a:pt x="975560" y="1367935"/>
                  <a:pt x="1024530" y="1277492"/>
                  <a:pt x="1024530" y="1277492"/>
                </a:cubicBezTo>
                <a:cubicBezTo>
                  <a:pt x="1107403" y="1251113"/>
                  <a:pt x="1122471" y="1179512"/>
                  <a:pt x="1122471" y="1179512"/>
                </a:cubicBezTo>
                <a:cubicBezTo>
                  <a:pt x="1122471" y="1179512"/>
                  <a:pt x="1201577" y="1258650"/>
                  <a:pt x="1243013" y="1288798"/>
                </a:cubicBezTo>
                <a:cubicBezTo>
                  <a:pt x="1243013" y="1288798"/>
                  <a:pt x="1239246" y="1375472"/>
                  <a:pt x="1175208" y="1431999"/>
                </a:cubicBezTo>
                <a:cubicBezTo>
                  <a:pt x="1111170" y="1488526"/>
                  <a:pt x="1043365" y="1477220"/>
                  <a:pt x="1039598" y="1435767"/>
                </a:cubicBezTo>
                <a:cubicBezTo>
                  <a:pt x="1039598" y="1394314"/>
                  <a:pt x="1084801" y="1416925"/>
                  <a:pt x="1084801" y="1416925"/>
                </a:cubicBezTo>
                <a:cubicBezTo>
                  <a:pt x="1084801" y="1416925"/>
                  <a:pt x="1047132" y="1379241"/>
                  <a:pt x="1032064" y="1409388"/>
                </a:cubicBezTo>
                <a:cubicBezTo>
                  <a:pt x="1016996" y="1443304"/>
                  <a:pt x="1039598" y="1469683"/>
                  <a:pt x="1050899" y="1480989"/>
                </a:cubicBezTo>
                <a:cubicBezTo>
                  <a:pt x="1050899" y="1480989"/>
                  <a:pt x="1005695" y="1582737"/>
                  <a:pt x="911522" y="1582737"/>
                </a:cubicBezTo>
                <a:cubicBezTo>
                  <a:pt x="813581" y="1582737"/>
                  <a:pt x="768378" y="1480989"/>
                  <a:pt x="768378" y="1480989"/>
                </a:cubicBezTo>
                <a:cubicBezTo>
                  <a:pt x="779679" y="1469683"/>
                  <a:pt x="802280" y="1443304"/>
                  <a:pt x="787213" y="1409388"/>
                </a:cubicBezTo>
                <a:cubicBezTo>
                  <a:pt x="772145" y="1379241"/>
                  <a:pt x="734475" y="1416925"/>
                  <a:pt x="734475" y="1416925"/>
                </a:cubicBezTo>
                <a:cubicBezTo>
                  <a:pt x="734475" y="1416925"/>
                  <a:pt x="779679" y="1394314"/>
                  <a:pt x="779679" y="1435767"/>
                </a:cubicBezTo>
                <a:cubicBezTo>
                  <a:pt x="775912" y="1477220"/>
                  <a:pt x="708107" y="1488526"/>
                  <a:pt x="644068" y="1431999"/>
                </a:cubicBezTo>
                <a:cubicBezTo>
                  <a:pt x="580030" y="1375472"/>
                  <a:pt x="576263" y="1288798"/>
                  <a:pt x="576263" y="1288798"/>
                </a:cubicBezTo>
                <a:cubicBezTo>
                  <a:pt x="617700" y="1258650"/>
                  <a:pt x="696806" y="1179512"/>
                  <a:pt x="696806" y="1179512"/>
                </a:cubicBezTo>
                <a:close/>
                <a:moveTo>
                  <a:pt x="765493" y="1081087"/>
                </a:moveTo>
                <a:cubicBezTo>
                  <a:pt x="765493" y="1081087"/>
                  <a:pt x="833257" y="1118757"/>
                  <a:pt x="912314" y="1118757"/>
                </a:cubicBezTo>
                <a:cubicBezTo>
                  <a:pt x="987607" y="1118757"/>
                  <a:pt x="1055371" y="1081087"/>
                  <a:pt x="1055371" y="1081087"/>
                </a:cubicBezTo>
                <a:cubicBezTo>
                  <a:pt x="1108076" y="1209163"/>
                  <a:pt x="991372" y="1246833"/>
                  <a:pt x="991372" y="1246833"/>
                </a:cubicBezTo>
                <a:cubicBezTo>
                  <a:pt x="991372" y="1246833"/>
                  <a:pt x="968784" y="1303337"/>
                  <a:pt x="912314" y="1303337"/>
                </a:cubicBezTo>
                <a:cubicBezTo>
                  <a:pt x="852080" y="1303337"/>
                  <a:pt x="833257" y="1246833"/>
                  <a:pt x="833257" y="1246833"/>
                </a:cubicBezTo>
                <a:cubicBezTo>
                  <a:pt x="833257" y="1246833"/>
                  <a:pt x="712788" y="1209163"/>
                  <a:pt x="765493" y="1081087"/>
                </a:cubicBezTo>
                <a:close/>
                <a:moveTo>
                  <a:pt x="1122363" y="1069975"/>
                </a:moveTo>
                <a:cubicBezTo>
                  <a:pt x="1156296" y="1081267"/>
                  <a:pt x="1220391" y="1085031"/>
                  <a:pt x="1220391" y="1085031"/>
                </a:cubicBezTo>
                <a:cubicBezTo>
                  <a:pt x="1333501" y="1216768"/>
                  <a:pt x="1325960" y="1303338"/>
                  <a:pt x="1325960" y="1303338"/>
                </a:cubicBezTo>
                <a:cubicBezTo>
                  <a:pt x="1243013" y="1288283"/>
                  <a:pt x="1126133" y="1164073"/>
                  <a:pt x="1126133" y="1164073"/>
                </a:cubicBezTo>
                <a:cubicBezTo>
                  <a:pt x="1126133" y="1118906"/>
                  <a:pt x="1122363" y="1069975"/>
                  <a:pt x="1122363" y="1069975"/>
                </a:cubicBezTo>
                <a:close/>
                <a:moveTo>
                  <a:pt x="696914" y="1069975"/>
                </a:moveTo>
                <a:cubicBezTo>
                  <a:pt x="696914" y="1069975"/>
                  <a:pt x="693144" y="1118906"/>
                  <a:pt x="693144" y="1164073"/>
                </a:cubicBezTo>
                <a:cubicBezTo>
                  <a:pt x="693144" y="1164073"/>
                  <a:pt x="576264" y="1288283"/>
                  <a:pt x="493317" y="1303338"/>
                </a:cubicBezTo>
                <a:cubicBezTo>
                  <a:pt x="493317" y="1303338"/>
                  <a:pt x="485776" y="1216768"/>
                  <a:pt x="598886" y="1085031"/>
                </a:cubicBezTo>
                <a:cubicBezTo>
                  <a:pt x="598886" y="1085031"/>
                  <a:pt x="662981" y="1081267"/>
                  <a:pt x="696914" y="1069975"/>
                </a:cubicBezTo>
                <a:close/>
                <a:moveTo>
                  <a:pt x="1164680" y="754062"/>
                </a:moveTo>
                <a:cubicBezTo>
                  <a:pt x="1194868" y="757828"/>
                  <a:pt x="1232604" y="772891"/>
                  <a:pt x="1255245" y="825610"/>
                </a:cubicBezTo>
                <a:cubicBezTo>
                  <a:pt x="1255245" y="825610"/>
                  <a:pt x="1338264" y="844439"/>
                  <a:pt x="1338264" y="897159"/>
                </a:cubicBezTo>
                <a:cubicBezTo>
                  <a:pt x="1338264" y="946113"/>
                  <a:pt x="1255245" y="964941"/>
                  <a:pt x="1255245" y="964941"/>
                </a:cubicBezTo>
                <a:cubicBezTo>
                  <a:pt x="1206189" y="1077912"/>
                  <a:pt x="1108076" y="1025192"/>
                  <a:pt x="1108076" y="1025192"/>
                </a:cubicBezTo>
                <a:cubicBezTo>
                  <a:pt x="1108076" y="1025192"/>
                  <a:pt x="1157132" y="972473"/>
                  <a:pt x="1157132" y="897159"/>
                </a:cubicBezTo>
                <a:cubicBezTo>
                  <a:pt x="1157132" y="821845"/>
                  <a:pt x="1108076" y="765359"/>
                  <a:pt x="1108076" y="765359"/>
                </a:cubicBezTo>
                <a:cubicBezTo>
                  <a:pt x="1108076" y="765359"/>
                  <a:pt x="1134491" y="754062"/>
                  <a:pt x="1164680" y="754062"/>
                </a:cubicBezTo>
                <a:close/>
                <a:moveTo>
                  <a:pt x="655945" y="754062"/>
                </a:moveTo>
                <a:cubicBezTo>
                  <a:pt x="686262" y="754062"/>
                  <a:pt x="712788" y="765359"/>
                  <a:pt x="712788" y="765359"/>
                </a:cubicBezTo>
                <a:cubicBezTo>
                  <a:pt x="712788" y="765359"/>
                  <a:pt x="667314" y="821845"/>
                  <a:pt x="667314" y="897159"/>
                </a:cubicBezTo>
                <a:cubicBezTo>
                  <a:pt x="667314" y="972473"/>
                  <a:pt x="712788" y="1025192"/>
                  <a:pt x="712788" y="1025192"/>
                </a:cubicBezTo>
                <a:cubicBezTo>
                  <a:pt x="712788" y="1025192"/>
                  <a:pt x="614261" y="1077912"/>
                  <a:pt x="564997" y="964941"/>
                </a:cubicBezTo>
                <a:cubicBezTo>
                  <a:pt x="564997" y="964941"/>
                  <a:pt x="477838" y="946113"/>
                  <a:pt x="477838" y="897159"/>
                </a:cubicBezTo>
                <a:cubicBezTo>
                  <a:pt x="477838" y="844439"/>
                  <a:pt x="564997" y="825610"/>
                  <a:pt x="564997" y="825610"/>
                </a:cubicBezTo>
                <a:cubicBezTo>
                  <a:pt x="587734" y="772891"/>
                  <a:pt x="625629" y="757828"/>
                  <a:pt x="655945" y="754062"/>
                </a:cubicBezTo>
                <a:close/>
                <a:moveTo>
                  <a:pt x="908051" y="715962"/>
                </a:moveTo>
                <a:cubicBezTo>
                  <a:pt x="1008001" y="715962"/>
                  <a:pt x="1089026" y="796987"/>
                  <a:pt x="1089026" y="896937"/>
                </a:cubicBezTo>
                <a:cubicBezTo>
                  <a:pt x="1089026" y="996887"/>
                  <a:pt x="1008001" y="1077912"/>
                  <a:pt x="908051" y="1077912"/>
                </a:cubicBezTo>
                <a:cubicBezTo>
                  <a:pt x="808101" y="1077912"/>
                  <a:pt x="727076" y="996887"/>
                  <a:pt x="727076" y="896937"/>
                </a:cubicBezTo>
                <a:cubicBezTo>
                  <a:pt x="727076" y="796987"/>
                  <a:pt x="808101" y="715962"/>
                  <a:pt x="908051" y="715962"/>
                </a:cubicBezTo>
                <a:close/>
                <a:moveTo>
                  <a:pt x="1329427" y="588962"/>
                </a:moveTo>
                <a:cubicBezTo>
                  <a:pt x="1352072" y="588962"/>
                  <a:pt x="1442649" y="592720"/>
                  <a:pt x="1480390" y="664129"/>
                </a:cubicBezTo>
                <a:cubicBezTo>
                  <a:pt x="1525678" y="746813"/>
                  <a:pt x="1491712" y="773122"/>
                  <a:pt x="1469068" y="765605"/>
                </a:cubicBezTo>
                <a:cubicBezTo>
                  <a:pt x="1442649" y="761847"/>
                  <a:pt x="1450197" y="724263"/>
                  <a:pt x="1472842" y="720505"/>
                </a:cubicBezTo>
                <a:cubicBezTo>
                  <a:pt x="1472842" y="720505"/>
                  <a:pt x="1438875" y="694196"/>
                  <a:pt x="1435101" y="743055"/>
                </a:cubicBezTo>
                <a:cubicBezTo>
                  <a:pt x="1431327" y="795672"/>
                  <a:pt x="1476616" y="791914"/>
                  <a:pt x="1518130" y="761847"/>
                </a:cubicBezTo>
                <a:cubicBezTo>
                  <a:pt x="1518130" y="761847"/>
                  <a:pt x="1616256" y="806947"/>
                  <a:pt x="1635126" y="897148"/>
                </a:cubicBezTo>
                <a:cubicBezTo>
                  <a:pt x="1616256" y="983590"/>
                  <a:pt x="1518130" y="1032449"/>
                  <a:pt x="1518130" y="1032449"/>
                </a:cubicBezTo>
                <a:cubicBezTo>
                  <a:pt x="1476616" y="1002382"/>
                  <a:pt x="1431327" y="998624"/>
                  <a:pt x="1435101" y="1047482"/>
                </a:cubicBezTo>
                <a:cubicBezTo>
                  <a:pt x="1438875" y="1100099"/>
                  <a:pt x="1472842" y="1073791"/>
                  <a:pt x="1472842" y="1073791"/>
                </a:cubicBezTo>
                <a:cubicBezTo>
                  <a:pt x="1450197" y="1066274"/>
                  <a:pt x="1442649" y="1032449"/>
                  <a:pt x="1469068" y="1024932"/>
                </a:cubicBezTo>
                <a:cubicBezTo>
                  <a:pt x="1491712" y="1021174"/>
                  <a:pt x="1525678" y="1043724"/>
                  <a:pt x="1480390" y="1126408"/>
                </a:cubicBezTo>
                <a:cubicBezTo>
                  <a:pt x="1435101" y="1212850"/>
                  <a:pt x="1325653" y="1201575"/>
                  <a:pt x="1325653" y="1201575"/>
                </a:cubicBezTo>
                <a:cubicBezTo>
                  <a:pt x="1303009" y="1141441"/>
                  <a:pt x="1235076" y="1081307"/>
                  <a:pt x="1235076" y="1081307"/>
                </a:cubicBezTo>
                <a:cubicBezTo>
                  <a:pt x="1235076" y="1081307"/>
                  <a:pt x="1280365" y="1054999"/>
                  <a:pt x="1303009" y="1006140"/>
                </a:cubicBezTo>
                <a:cubicBezTo>
                  <a:pt x="1303009" y="1006140"/>
                  <a:pt x="1408683" y="949765"/>
                  <a:pt x="1408683" y="897148"/>
                </a:cubicBezTo>
                <a:cubicBezTo>
                  <a:pt x="1408683" y="844531"/>
                  <a:pt x="1303009" y="788155"/>
                  <a:pt x="1303009" y="788155"/>
                </a:cubicBezTo>
                <a:cubicBezTo>
                  <a:pt x="1280365" y="739297"/>
                  <a:pt x="1235076" y="712988"/>
                  <a:pt x="1235076" y="712988"/>
                </a:cubicBezTo>
                <a:cubicBezTo>
                  <a:pt x="1235076" y="712988"/>
                  <a:pt x="1303009" y="652854"/>
                  <a:pt x="1325653" y="592720"/>
                </a:cubicBezTo>
                <a:cubicBezTo>
                  <a:pt x="1325653" y="592720"/>
                  <a:pt x="1325653" y="588962"/>
                  <a:pt x="1329427" y="588962"/>
                </a:cubicBezTo>
                <a:close/>
                <a:moveTo>
                  <a:pt x="490312" y="588962"/>
                </a:moveTo>
                <a:cubicBezTo>
                  <a:pt x="494092" y="588962"/>
                  <a:pt x="494092" y="592720"/>
                  <a:pt x="494092" y="592720"/>
                </a:cubicBezTo>
                <a:cubicBezTo>
                  <a:pt x="516770" y="652854"/>
                  <a:pt x="581026" y="712988"/>
                  <a:pt x="581026" y="712988"/>
                </a:cubicBezTo>
                <a:cubicBezTo>
                  <a:pt x="581026" y="712988"/>
                  <a:pt x="539449" y="739297"/>
                  <a:pt x="516770" y="788155"/>
                </a:cubicBezTo>
                <a:cubicBezTo>
                  <a:pt x="516770" y="788155"/>
                  <a:pt x="410937" y="844531"/>
                  <a:pt x="410937" y="897148"/>
                </a:cubicBezTo>
                <a:cubicBezTo>
                  <a:pt x="410937" y="949765"/>
                  <a:pt x="516770" y="1006140"/>
                  <a:pt x="516770" y="1006140"/>
                </a:cubicBezTo>
                <a:cubicBezTo>
                  <a:pt x="539449" y="1054999"/>
                  <a:pt x="581026" y="1081307"/>
                  <a:pt x="581026" y="1081307"/>
                </a:cubicBezTo>
                <a:cubicBezTo>
                  <a:pt x="581026" y="1081307"/>
                  <a:pt x="516770" y="1141441"/>
                  <a:pt x="494092" y="1201575"/>
                </a:cubicBezTo>
                <a:cubicBezTo>
                  <a:pt x="494092" y="1201575"/>
                  <a:pt x="384478" y="1212850"/>
                  <a:pt x="339121" y="1126408"/>
                </a:cubicBezTo>
                <a:cubicBezTo>
                  <a:pt x="289984" y="1043724"/>
                  <a:pt x="327782" y="1021174"/>
                  <a:pt x="350461" y="1024932"/>
                </a:cubicBezTo>
                <a:cubicBezTo>
                  <a:pt x="373139" y="1032449"/>
                  <a:pt x="369359" y="1066274"/>
                  <a:pt x="346681" y="1073791"/>
                </a:cubicBezTo>
                <a:cubicBezTo>
                  <a:pt x="346681" y="1073791"/>
                  <a:pt x="380699" y="1100099"/>
                  <a:pt x="384478" y="1047482"/>
                </a:cubicBezTo>
                <a:cubicBezTo>
                  <a:pt x="388258" y="998624"/>
                  <a:pt x="342901" y="1002382"/>
                  <a:pt x="301324" y="1032449"/>
                </a:cubicBezTo>
                <a:cubicBezTo>
                  <a:pt x="301324" y="1032449"/>
                  <a:pt x="203050" y="983590"/>
                  <a:pt x="184151" y="897148"/>
                </a:cubicBezTo>
                <a:cubicBezTo>
                  <a:pt x="203050" y="806947"/>
                  <a:pt x="301324" y="761847"/>
                  <a:pt x="301324" y="761847"/>
                </a:cubicBezTo>
                <a:cubicBezTo>
                  <a:pt x="342901" y="791914"/>
                  <a:pt x="388258" y="795672"/>
                  <a:pt x="384478" y="743055"/>
                </a:cubicBezTo>
                <a:cubicBezTo>
                  <a:pt x="380699" y="694196"/>
                  <a:pt x="346681" y="720505"/>
                  <a:pt x="346681" y="720505"/>
                </a:cubicBezTo>
                <a:cubicBezTo>
                  <a:pt x="369359" y="724263"/>
                  <a:pt x="373139" y="761847"/>
                  <a:pt x="350461" y="765605"/>
                </a:cubicBezTo>
                <a:cubicBezTo>
                  <a:pt x="327782" y="773122"/>
                  <a:pt x="289984" y="746813"/>
                  <a:pt x="339121" y="664129"/>
                </a:cubicBezTo>
                <a:cubicBezTo>
                  <a:pt x="376919" y="592720"/>
                  <a:pt x="467633" y="588962"/>
                  <a:pt x="490312" y="588962"/>
                </a:cubicBezTo>
                <a:close/>
                <a:moveTo>
                  <a:pt x="1325960" y="498475"/>
                </a:moveTo>
                <a:cubicBezTo>
                  <a:pt x="1325960" y="498475"/>
                  <a:pt x="1333501" y="585045"/>
                  <a:pt x="1220391" y="716782"/>
                </a:cubicBezTo>
                <a:cubicBezTo>
                  <a:pt x="1220391" y="716782"/>
                  <a:pt x="1156296" y="720546"/>
                  <a:pt x="1122363" y="731838"/>
                </a:cubicBezTo>
                <a:cubicBezTo>
                  <a:pt x="1122363" y="731838"/>
                  <a:pt x="1126133" y="682907"/>
                  <a:pt x="1126133" y="637740"/>
                </a:cubicBezTo>
                <a:cubicBezTo>
                  <a:pt x="1126133" y="637740"/>
                  <a:pt x="1243013" y="513531"/>
                  <a:pt x="1325960" y="498475"/>
                </a:cubicBezTo>
                <a:close/>
                <a:moveTo>
                  <a:pt x="912314" y="498475"/>
                </a:moveTo>
                <a:cubicBezTo>
                  <a:pt x="968784" y="498475"/>
                  <a:pt x="991372" y="554979"/>
                  <a:pt x="991372" y="554979"/>
                </a:cubicBezTo>
                <a:cubicBezTo>
                  <a:pt x="991372" y="554979"/>
                  <a:pt x="1108076" y="592649"/>
                  <a:pt x="1055371" y="720725"/>
                </a:cubicBezTo>
                <a:cubicBezTo>
                  <a:pt x="1055371" y="720725"/>
                  <a:pt x="987607" y="683056"/>
                  <a:pt x="912314" y="683056"/>
                </a:cubicBezTo>
                <a:cubicBezTo>
                  <a:pt x="833257" y="683056"/>
                  <a:pt x="765493" y="720725"/>
                  <a:pt x="765493" y="720725"/>
                </a:cubicBezTo>
                <a:cubicBezTo>
                  <a:pt x="712788" y="592649"/>
                  <a:pt x="833257" y="554979"/>
                  <a:pt x="833257" y="554979"/>
                </a:cubicBezTo>
                <a:cubicBezTo>
                  <a:pt x="833257" y="554979"/>
                  <a:pt x="852080" y="498475"/>
                  <a:pt x="912314" y="498475"/>
                </a:cubicBezTo>
                <a:close/>
                <a:moveTo>
                  <a:pt x="493317" y="498475"/>
                </a:moveTo>
                <a:cubicBezTo>
                  <a:pt x="576264" y="513531"/>
                  <a:pt x="693144" y="637740"/>
                  <a:pt x="693144" y="637740"/>
                </a:cubicBezTo>
                <a:cubicBezTo>
                  <a:pt x="693144" y="682907"/>
                  <a:pt x="696914" y="731838"/>
                  <a:pt x="696914" y="731838"/>
                </a:cubicBezTo>
                <a:cubicBezTo>
                  <a:pt x="662981" y="720546"/>
                  <a:pt x="598886" y="716782"/>
                  <a:pt x="598886" y="716782"/>
                </a:cubicBezTo>
                <a:cubicBezTo>
                  <a:pt x="485776" y="585045"/>
                  <a:pt x="493317" y="498475"/>
                  <a:pt x="493317" y="498475"/>
                </a:cubicBezTo>
                <a:close/>
                <a:moveTo>
                  <a:pt x="911522" y="222250"/>
                </a:moveTo>
                <a:cubicBezTo>
                  <a:pt x="1005695" y="222250"/>
                  <a:pt x="1050899" y="320230"/>
                  <a:pt x="1050899" y="320230"/>
                </a:cubicBezTo>
                <a:cubicBezTo>
                  <a:pt x="1039598" y="331535"/>
                  <a:pt x="1016996" y="361683"/>
                  <a:pt x="1032064" y="391831"/>
                </a:cubicBezTo>
                <a:cubicBezTo>
                  <a:pt x="1047132" y="421978"/>
                  <a:pt x="1084801" y="384294"/>
                  <a:pt x="1084801" y="384294"/>
                </a:cubicBezTo>
                <a:cubicBezTo>
                  <a:pt x="1084801" y="384294"/>
                  <a:pt x="1039598" y="406905"/>
                  <a:pt x="1039598" y="365452"/>
                </a:cubicBezTo>
                <a:cubicBezTo>
                  <a:pt x="1043365" y="323998"/>
                  <a:pt x="1111170" y="312693"/>
                  <a:pt x="1175208" y="369220"/>
                </a:cubicBezTo>
                <a:cubicBezTo>
                  <a:pt x="1239246" y="425747"/>
                  <a:pt x="1243013" y="512421"/>
                  <a:pt x="1243013" y="512421"/>
                </a:cubicBezTo>
                <a:cubicBezTo>
                  <a:pt x="1201577" y="542569"/>
                  <a:pt x="1122471" y="625475"/>
                  <a:pt x="1122471" y="625475"/>
                </a:cubicBezTo>
                <a:cubicBezTo>
                  <a:pt x="1122471" y="625475"/>
                  <a:pt x="1107403" y="553874"/>
                  <a:pt x="1024530" y="523727"/>
                </a:cubicBezTo>
                <a:cubicBezTo>
                  <a:pt x="1024530" y="523727"/>
                  <a:pt x="975560" y="433284"/>
                  <a:pt x="911522" y="433284"/>
                </a:cubicBezTo>
                <a:cubicBezTo>
                  <a:pt x="843717" y="433284"/>
                  <a:pt x="794746" y="523727"/>
                  <a:pt x="794746" y="523727"/>
                </a:cubicBezTo>
                <a:cubicBezTo>
                  <a:pt x="715641" y="553874"/>
                  <a:pt x="696806" y="625475"/>
                  <a:pt x="696806" y="625475"/>
                </a:cubicBezTo>
                <a:cubicBezTo>
                  <a:pt x="696806" y="625475"/>
                  <a:pt x="617700" y="542569"/>
                  <a:pt x="576263" y="512421"/>
                </a:cubicBezTo>
                <a:cubicBezTo>
                  <a:pt x="576263" y="512421"/>
                  <a:pt x="580030" y="425747"/>
                  <a:pt x="644068" y="369220"/>
                </a:cubicBezTo>
                <a:cubicBezTo>
                  <a:pt x="708107" y="312693"/>
                  <a:pt x="775912" y="323998"/>
                  <a:pt x="779679" y="365452"/>
                </a:cubicBezTo>
                <a:cubicBezTo>
                  <a:pt x="779679" y="406905"/>
                  <a:pt x="734475" y="384294"/>
                  <a:pt x="734475" y="384294"/>
                </a:cubicBezTo>
                <a:cubicBezTo>
                  <a:pt x="734475" y="384294"/>
                  <a:pt x="772145" y="421978"/>
                  <a:pt x="787213" y="391831"/>
                </a:cubicBezTo>
                <a:cubicBezTo>
                  <a:pt x="802280" y="361683"/>
                  <a:pt x="779679" y="331535"/>
                  <a:pt x="768378" y="320230"/>
                </a:cubicBezTo>
                <a:cubicBezTo>
                  <a:pt x="768378" y="320230"/>
                  <a:pt x="813581" y="222250"/>
                  <a:pt x="911522" y="222250"/>
                </a:cubicBezTo>
                <a:close/>
                <a:moveTo>
                  <a:pt x="907753" y="185737"/>
                </a:moveTo>
                <a:cubicBezTo>
                  <a:pt x="809738" y="204557"/>
                  <a:pt x="741881" y="294895"/>
                  <a:pt x="741881" y="294895"/>
                </a:cubicBezTo>
                <a:cubicBezTo>
                  <a:pt x="568468" y="328771"/>
                  <a:pt x="523231" y="490625"/>
                  <a:pt x="523231" y="490625"/>
                </a:cubicBezTo>
                <a:cubicBezTo>
                  <a:pt x="485532" y="483097"/>
                  <a:pt x="474223" y="498153"/>
                  <a:pt x="474223" y="498153"/>
                </a:cubicBezTo>
                <a:cubicBezTo>
                  <a:pt x="474223" y="498153"/>
                  <a:pt x="474223" y="505681"/>
                  <a:pt x="470453" y="539558"/>
                </a:cubicBezTo>
                <a:cubicBezTo>
                  <a:pt x="470453" y="539558"/>
                  <a:pt x="312120" y="558378"/>
                  <a:pt x="259342" y="742816"/>
                </a:cubicBezTo>
                <a:cubicBezTo>
                  <a:pt x="259342" y="742816"/>
                  <a:pt x="176406" y="787985"/>
                  <a:pt x="134938" y="900906"/>
                </a:cubicBezTo>
                <a:cubicBezTo>
                  <a:pt x="176406" y="1013828"/>
                  <a:pt x="259342" y="1058996"/>
                  <a:pt x="259342" y="1058996"/>
                </a:cubicBezTo>
                <a:cubicBezTo>
                  <a:pt x="312120" y="1243434"/>
                  <a:pt x="470453" y="1262255"/>
                  <a:pt x="470453" y="1262255"/>
                </a:cubicBezTo>
                <a:cubicBezTo>
                  <a:pt x="474223" y="1296131"/>
                  <a:pt x="474223" y="1303659"/>
                  <a:pt x="474223" y="1303659"/>
                </a:cubicBezTo>
                <a:cubicBezTo>
                  <a:pt x="474223" y="1303659"/>
                  <a:pt x="485532" y="1318715"/>
                  <a:pt x="523231" y="1311187"/>
                </a:cubicBezTo>
                <a:cubicBezTo>
                  <a:pt x="523231" y="1311187"/>
                  <a:pt x="568468" y="1473041"/>
                  <a:pt x="741881" y="1510682"/>
                </a:cubicBezTo>
                <a:cubicBezTo>
                  <a:pt x="741881" y="1510682"/>
                  <a:pt x="809738" y="1597255"/>
                  <a:pt x="907753" y="1616075"/>
                </a:cubicBezTo>
                <a:cubicBezTo>
                  <a:pt x="1009539" y="1597255"/>
                  <a:pt x="1077396" y="1510682"/>
                  <a:pt x="1077396" y="1510682"/>
                </a:cubicBezTo>
                <a:cubicBezTo>
                  <a:pt x="1250808" y="1473041"/>
                  <a:pt x="1296046" y="1311187"/>
                  <a:pt x="1296046" y="1311187"/>
                </a:cubicBezTo>
                <a:cubicBezTo>
                  <a:pt x="1333744" y="1318715"/>
                  <a:pt x="1345053" y="1303659"/>
                  <a:pt x="1345053" y="1303659"/>
                </a:cubicBezTo>
                <a:cubicBezTo>
                  <a:pt x="1345053" y="1303659"/>
                  <a:pt x="1345053" y="1296131"/>
                  <a:pt x="1348823" y="1262255"/>
                </a:cubicBezTo>
                <a:cubicBezTo>
                  <a:pt x="1348823" y="1262255"/>
                  <a:pt x="1503386" y="1243434"/>
                  <a:pt x="1559934" y="1058996"/>
                </a:cubicBezTo>
                <a:cubicBezTo>
                  <a:pt x="1559934" y="1058996"/>
                  <a:pt x="1642870" y="1013828"/>
                  <a:pt x="1684338" y="900906"/>
                </a:cubicBezTo>
                <a:cubicBezTo>
                  <a:pt x="1642870" y="787985"/>
                  <a:pt x="1559934" y="742816"/>
                  <a:pt x="1559934" y="742816"/>
                </a:cubicBezTo>
                <a:cubicBezTo>
                  <a:pt x="1503386" y="558378"/>
                  <a:pt x="1348823" y="539558"/>
                  <a:pt x="1348823" y="539558"/>
                </a:cubicBezTo>
                <a:cubicBezTo>
                  <a:pt x="1345053" y="505681"/>
                  <a:pt x="1345053" y="498153"/>
                  <a:pt x="1345053" y="498153"/>
                </a:cubicBezTo>
                <a:cubicBezTo>
                  <a:pt x="1345053" y="498153"/>
                  <a:pt x="1333744" y="483097"/>
                  <a:pt x="1296046" y="490625"/>
                </a:cubicBezTo>
                <a:cubicBezTo>
                  <a:pt x="1296046" y="490625"/>
                  <a:pt x="1250808" y="328771"/>
                  <a:pt x="1077396" y="294895"/>
                </a:cubicBezTo>
                <a:cubicBezTo>
                  <a:pt x="1077396" y="294895"/>
                  <a:pt x="1009539" y="204557"/>
                  <a:pt x="907753" y="185737"/>
                </a:cubicBezTo>
                <a:close/>
                <a:moveTo>
                  <a:pt x="907754" y="0"/>
                </a:moveTo>
                <a:cubicBezTo>
                  <a:pt x="941654" y="33914"/>
                  <a:pt x="1024519" y="97974"/>
                  <a:pt x="1073485" y="120584"/>
                </a:cubicBezTo>
                <a:cubicBezTo>
                  <a:pt x="1122451" y="146962"/>
                  <a:pt x="1242983" y="207253"/>
                  <a:pt x="1303249" y="290155"/>
                </a:cubicBezTo>
                <a:cubicBezTo>
                  <a:pt x="1367281" y="373056"/>
                  <a:pt x="1352215" y="478567"/>
                  <a:pt x="1352215" y="478567"/>
                </a:cubicBezTo>
                <a:cubicBezTo>
                  <a:pt x="1352215" y="478567"/>
                  <a:pt x="1551845" y="489872"/>
                  <a:pt x="1646011" y="636833"/>
                </a:cubicBezTo>
                <a:cubicBezTo>
                  <a:pt x="1743943" y="780026"/>
                  <a:pt x="1762776" y="855391"/>
                  <a:pt x="1819275" y="900610"/>
                </a:cubicBezTo>
                <a:cubicBezTo>
                  <a:pt x="1762776" y="945829"/>
                  <a:pt x="1743943" y="1021194"/>
                  <a:pt x="1646011" y="1164387"/>
                </a:cubicBezTo>
                <a:cubicBezTo>
                  <a:pt x="1551845" y="1311348"/>
                  <a:pt x="1352215" y="1322653"/>
                  <a:pt x="1352215" y="1322653"/>
                </a:cubicBezTo>
                <a:cubicBezTo>
                  <a:pt x="1352215" y="1322653"/>
                  <a:pt x="1367281" y="1428164"/>
                  <a:pt x="1303249" y="1511065"/>
                </a:cubicBezTo>
                <a:cubicBezTo>
                  <a:pt x="1242983" y="1597735"/>
                  <a:pt x="1122451" y="1654259"/>
                  <a:pt x="1073485" y="1680636"/>
                </a:cubicBezTo>
                <a:cubicBezTo>
                  <a:pt x="1024519" y="1703246"/>
                  <a:pt x="941654" y="1767306"/>
                  <a:pt x="907754" y="1804988"/>
                </a:cubicBezTo>
                <a:cubicBezTo>
                  <a:pt x="877621" y="1767306"/>
                  <a:pt x="794756" y="1703246"/>
                  <a:pt x="745790" y="1680636"/>
                </a:cubicBezTo>
                <a:cubicBezTo>
                  <a:pt x="696824" y="1654259"/>
                  <a:pt x="576292" y="1597735"/>
                  <a:pt x="512260" y="1511065"/>
                </a:cubicBezTo>
                <a:cubicBezTo>
                  <a:pt x="451994" y="1428164"/>
                  <a:pt x="467060" y="1322653"/>
                  <a:pt x="467060" y="1322653"/>
                </a:cubicBezTo>
                <a:cubicBezTo>
                  <a:pt x="467060" y="1322653"/>
                  <a:pt x="267430" y="1311348"/>
                  <a:pt x="169498" y="1164387"/>
                </a:cubicBezTo>
                <a:cubicBezTo>
                  <a:pt x="75332" y="1021194"/>
                  <a:pt x="56499" y="945829"/>
                  <a:pt x="0" y="900610"/>
                </a:cubicBezTo>
                <a:cubicBezTo>
                  <a:pt x="56499" y="855391"/>
                  <a:pt x="75332" y="780026"/>
                  <a:pt x="169498" y="636833"/>
                </a:cubicBezTo>
                <a:cubicBezTo>
                  <a:pt x="267430" y="489872"/>
                  <a:pt x="467060" y="478567"/>
                  <a:pt x="467060" y="478567"/>
                </a:cubicBezTo>
                <a:cubicBezTo>
                  <a:pt x="467060" y="478567"/>
                  <a:pt x="451994" y="373056"/>
                  <a:pt x="512260" y="290155"/>
                </a:cubicBezTo>
                <a:cubicBezTo>
                  <a:pt x="576292" y="207253"/>
                  <a:pt x="696824" y="146962"/>
                  <a:pt x="745790" y="120584"/>
                </a:cubicBezTo>
                <a:cubicBezTo>
                  <a:pt x="794756" y="97974"/>
                  <a:pt x="877621" y="33914"/>
                  <a:pt x="907754" y="0"/>
                </a:cubicBezTo>
                <a:close/>
              </a:path>
            </a:pathLst>
          </a:custGeom>
          <a:noFill/>
          <a:ln>
            <a:solidFill>
              <a:srgbClr val="FF9999"/>
            </a:solidFill>
          </a:ln>
        </p:spPr>
        <p:txBody>
          <a:bodyPr vert="horz" wrap="square" lIns="91440" tIns="45720" rIns="91440" bIns="45720" numCol="1" anchor="t" anchorCtr="0" compatLnSpc="1">
            <a:noAutofit/>
          </a:bodyPr>
          <a:p>
            <a:endParaRPr lang="zh-CN" altLang="en-US"/>
          </a:p>
        </p:txBody>
      </p:sp>
      <p:sp>
        <p:nvSpPr>
          <p:cNvPr id="2" name="任意多边形 1"/>
          <p:cNvSpPr/>
          <p:nvPr/>
        </p:nvSpPr>
        <p:spPr bwMode="auto">
          <a:xfrm rot="-5400000" flipV="1">
            <a:off x="367030" y="3292475"/>
            <a:ext cx="786765" cy="842010"/>
          </a:xfrm>
          <a:custGeom>
            <a:avLst/>
            <a:gdLst>
              <a:gd name="connsiteX0" fmla="*/ 696806 w 1819275"/>
              <a:gd name="connsiteY0" fmla="*/ 1179512 h 1804988"/>
              <a:gd name="connsiteX1" fmla="*/ 794746 w 1819275"/>
              <a:gd name="connsiteY1" fmla="*/ 1277492 h 1804988"/>
              <a:gd name="connsiteX2" fmla="*/ 911522 w 1819275"/>
              <a:gd name="connsiteY2" fmla="*/ 1367935 h 1804988"/>
              <a:gd name="connsiteX3" fmla="*/ 1024530 w 1819275"/>
              <a:gd name="connsiteY3" fmla="*/ 1277492 h 1804988"/>
              <a:gd name="connsiteX4" fmla="*/ 1122471 w 1819275"/>
              <a:gd name="connsiteY4" fmla="*/ 1179512 h 1804988"/>
              <a:gd name="connsiteX5" fmla="*/ 1243013 w 1819275"/>
              <a:gd name="connsiteY5" fmla="*/ 1288798 h 1804988"/>
              <a:gd name="connsiteX6" fmla="*/ 1175208 w 1819275"/>
              <a:gd name="connsiteY6" fmla="*/ 1431999 h 1804988"/>
              <a:gd name="connsiteX7" fmla="*/ 1039598 w 1819275"/>
              <a:gd name="connsiteY7" fmla="*/ 1435767 h 1804988"/>
              <a:gd name="connsiteX8" fmla="*/ 1084801 w 1819275"/>
              <a:gd name="connsiteY8" fmla="*/ 1416925 h 1804988"/>
              <a:gd name="connsiteX9" fmla="*/ 1032064 w 1819275"/>
              <a:gd name="connsiteY9" fmla="*/ 1409388 h 1804988"/>
              <a:gd name="connsiteX10" fmla="*/ 1050899 w 1819275"/>
              <a:gd name="connsiteY10" fmla="*/ 1480989 h 1804988"/>
              <a:gd name="connsiteX11" fmla="*/ 911522 w 1819275"/>
              <a:gd name="connsiteY11" fmla="*/ 1582737 h 1804988"/>
              <a:gd name="connsiteX12" fmla="*/ 768378 w 1819275"/>
              <a:gd name="connsiteY12" fmla="*/ 1480989 h 1804988"/>
              <a:gd name="connsiteX13" fmla="*/ 787213 w 1819275"/>
              <a:gd name="connsiteY13" fmla="*/ 1409388 h 1804988"/>
              <a:gd name="connsiteX14" fmla="*/ 734475 w 1819275"/>
              <a:gd name="connsiteY14" fmla="*/ 1416925 h 1804988"/>
              <a:gd name="connsiteX15" fmla="*/ 779679 w 1819275"/>
              <a:gd name="connsiteY15" fmla="*/ 1435767 h 1804988"/>
              <a:gd name="connsiteX16" fmla="*/ 644068 w 1819275"/>
              <a:gd name="connsiteY16" fmla="*/ 1431999 h 1804988"/>
              <a:gd name="connsiteX17" fmla="*/ 576263 w 1819275"/>
              <a:gd name="connsiteY17" fmla="*/ 1288798 h 1804988"/>
              <a:gd name="connsiteX18" fmla="*/ 696806 w 1819275"/>
              <a:gd name="connsiteY18" fmla="*/ 1179512 h 1804988"/>
              <a:gd name="connsiteX19" fmla="*/ 765493 w 1819275"/>
              <a:gd name="connsiteY19" fmla="*/ 1081087 h 1804988"/>
              <a:gd name="connsiteX20" fmla="*/ 912314 w 1819275"/>
              <a:gd name="connsiteY20" fmla="*/ 1118757 h 1804988"/>
              <a:gd name="connsiteX21" fmla="*/ 1055371 w 1819275"/>
              <a:gd name="connsiteY21" fmla="*/ 1081087 h 1804988"/>
              <a:gd name="connsiteX22" fmla="*/ 991372 w 1819275"/>
              <a:gd name="connsiteY22" fmla="*/ 1246833 h 1804988"/>
              <a:gd name="connsiteX23" fmla="*/ 912314 w 1819275"/>
              <a:gd name="connsiteY23" fmla="*/ 1303337 h 1804988"/>
              <a:gd name="connsiteX24" fmla="*/ 833257 w 1819275"/>
              <a:gd name="connsiteY24" fmla="*/ 1246833 h 1804988"/>
              <a:gd name="connsiteX25" fmla="*/ 765493 w 1819275"/>
              <a:gd name="connsiteY25" fmla="*/ 1081087 h 1804988"/>
              <a:gd name="connsiteX26" fmla="*/ 1122363 w 1819275"/>
              <a:gd name="connsiteY26" fmla="*/ 1069975 h 1804988"/>
              <a:gd name="connsiteX27" fmla="*/ 1220391 w 1819275"/>
              <a:gd name="connsiteY27" fmla="*/ 1085031 h 1804988"/>
              <a:gd name="connsiteX28" fmla="*/ 1325960 w 1819275"/>
              <a:gd name="connsiteY28" fmla="*/ 1303338 h 1804988"/>
              <a:gd name="connsiteX29" fmla="*/ 1126133 w 1819275"/>
              <a:gd name="connsiteY29" fmla="*/ 1164073 h 1804988"/>
              <a:gd name="connsiteX30" fmla="*/ 1122363 w 1819275"/>
              <a:gd name="connsiteY30" fmla="*/ 1069975 h 1804988"/>
              <a:gd name="connsiteX31" fmla="*/ 696914 w 1819275"/>
              <a:gd name="connsiteY31" fmla="*/ 1069975 h 1804988"/>
              <a:gd name="connsiteX32" fmla="*/ 693144 w 1819275"/>
              <a:gd name="connsiteY32" fmla="*/ 1164073 h 1804988"/>
              <a:gd name="connsiteX33" fmla="*/ 493317 w 1819275"/>
              <a:gd name="connsiteY33" fmla="*/ 1303338 h 1804988"/>
              <a:gd name="connsiteX34" fmla="*/ 598886 w 1819275"/>
              <a:gd name="connsiteY34" fmla="*/ 1085031 h 1804988"/>
              <a:gd name="connsiteX35" fmla="*/ 696914 w 1819275"/>
              <a:gd name="connsiteY35" fmla="*/ 1069975 h 1804988"/>
              <a:gd name="connsiteX36" fmla="*/ 1164680 w 1819275"/>
              <a:gd name="connsiteY36" fmla="*/ 754062 h 1804988"/>
              <a:gd name="connsiteX37" fmla="*/ 1255245 w 1819275"/>
              <a:gd name="connsiteY37" fmla="*/ 825610 h 1804988"/>
              <a:gd name="connsiteX38" fmla="*/ 1338264 w 1819275"/>
              <a:gd name="connsiteY38" fmla="*/ 897159 h 1804988"/>
              <a:gd name="connsiteX39" fmla="*/ 1255245 w 1819275"/>
              <a:gd name="connsiteY39" fmla="*/ 964941 h 1804988"/>
              <a:gd name="connsiteX40" fmla="*/ 1108076 w 1819275"/>
              <a:gd name="connsiteY40" fmla="*/ 1025192 h 1804988"/>
              <a:gd name="connsiteX41" fmla="*/ 1157132 w 1819275"/>
              <a:gd name="connsiteY41" fmla="*/ 897159 h 1804988"/>
              <a:gd name="connsiteX42" fmla="*/ 1108076 w 1819275"/>
              <a:gd name="connsiteY42" fmla="*/ 765359 h 1804988"/>
              <a:gd name="connsiteX43" fmla="*/ 1164680 w 1819275"/>
              <a:gd name="connsiteY43" fmla="*/ 754062 h 1804988"/>
              <a:gd name="connsiteX44" fmla="*/ 655945 w 1819275"/>
              <a:gd name="connsiteY44" fmla="*/ 754062 h 1804988"/>
              <a:gd name="connsiteX45" fmla="*/ 712788 w 1819275"/>
              <a:gd name="connsiteY45" fmla="*/ 765359 h 1804988"/>
              <a:gd name="connsiteX46" fmla="*/ 667314 w 1819275"/>
              <a:gd name="connsiteY46" fmla="*/ 897159 h 1804988"/>
              <a:gd name="connsiteX47" fmla="*/ 712788 w 1819275"/>
              <a:gd name="connsiteY47" fmla="*/ 1025192 h 1804988"/>
              <a:gd name="connsiteX48" fmla="*/ 564997 w 1819275"/>
              <a:gd name="connsiteY48" fmla="*/ 964941 h 1804988"/>
              <a:gd name="connsiteX49" fmla="*/ 477838 w 1819275"/>
              <a:gd name="connsiteY49" fmla="*/ 897159 h 1804988"/>
              <a:gd name="connsiteX50" fmla="*/ 564997 w 1819275"/>
              <a:gd name="connsiteY50" fmla="*/ 825610 h 1804988"/>
              <a:gd name="connsiteX51" fmla="*/ 655945 w 1819275"/>
              <a:gd name="connsiteY51" fmla="*/ 754062 h 1804988"/>
              <a:gd name="connsiteX52" fmla="*/ 908051 w 1819275"/>
              <a:gd name="connsiteY52" fmla="*/ 715962 h 1804988"/>
              <a:gd name="connsiteX53" fmla="*/ 1089026 w 1819275"/>
              <a:gd name="connsiteY53" fmla="*/ 896937 h 1804988"/>
              <a:gd name="connsiteX54" fmla="*/ 908051 w 1819275"/>
              <a:gd name="connsiteY54" fmla="*/ 1077912 h 1804988"/>
              <a:gd name="connsiteX55" fmla="*/ 727076 w 1819275"/>
              <a:gd name="connsiteY55" fmla="*/ 896937 h 1804988"/>
              <a:gd name="connsiteX56" fmla="*/ 908051 w 1819275"/>
              <a:gd name="connsiteY56" fmla="*/ 715962 h 1804988"/>
              <a:gd name="connsiteX57" fmla="*/ 1329427 w 1819275"/>
              <a:gd name="connsiteY57" fmla="*/ 588962 h 1804988"/>
              <a:gd name="connsiteX58" fmla="*/ 1480390 w 1819275"/>
              <a:gd name="connsiteY58" fmla="*/ 664129 h 1804988"/>
              <a:gd name="connsiteX59" fmla="*/ 1469068 w 1819275"/>
              <a:gd name="connsiteY59" fmla="*/ 765605 h 1804988"/>
              <a:gd name="connsiteX60" fmla="*/ 1472842 w 1819275"/>
              <a:gd name="connsiteY60" fmla="*/ 720505 h 1804988"/>
              <a:gd name="connsiteX61" fmla="*/ 1435101 w 1819275"/>
              <a:gd name="connsiteY61" fmla="*/ 743055 h 1804988"/>
              <a:gd name="connsiteX62" fmla="*/ 1518130 w 1819275"/>
              <a:gd name="connsiteY62" fmla="*/ 761847 h 1804988"/>
              <a:gd name="connsiteX63" fmla="*/ 1635126 w 1819275"/>
              <a:gd name="connsiteY63" fmla="*/ 897148 h 1804988"/>
              <a:gd name="connsiteX64" fmla="*/ 1518130 w 1819275"/>
              <a:gd name="connsiteY64" fmla="*/ 1032449 h 1804988"/>
              <a:gd name="connsiteX65" fmla="*/ 1435101 w 1819275"/>
              <a:gd name="connsiteY65" fmla="*/ 1047482 h 1804988"/>
              <a:gd name="connsiteX66" fmla="*/ 1472842 w 1819275"/>
              <a:gd name="connsiteY66" fmla="*/ 1073791 h 1804988"/>
              <a:gd name="connsiteX67" fmla="*/ 1469068 w 1819275"/>
              <a:gd name="connsiteY67" fmla="*/ 1024932 h 1804988"/>
              <a:gd name="connsiteX68" fmla="*/ 1480390 w 1819275"/>
              <a:gd name="connsiteY68" fmla="*/ 1126408 h 1804988"/>
              <a:gd name="connsiteX69" fmla="*/ 1325653 w 1819275"/>
              <a:gd name="connsiteY69" fmla="*/ 1201575 h 1804988"/>
              <a:gd name="connsiteX70" fmla="*/ 1235076 w 1819275"/>
              <a:gd name="connsiteY70" fmla="*/ 1081307 h 1804988"/>
              <a:gd name="connsiteX71" fmla="*/ 1303009 w 1819275"/>
              <a:gd name="connsiteY71" fmla="*/ 1006140 h 1804988"/>
              <a:gd name="connsiteX72" fmla="*/ 1408683 w 1819275"/>
              <a:gd name="connsiteY72" fmla="*/ 897148 h 1804988"/>
              <a:gd name="connsiteX73" fmla="*/ 1303009 w 1819275"/>
              <a:gd name="connsiteY73" fmla="*/ 788155 h 1804988"/>
              <a:gd name="connsiteX74" fmla="*/ 1235076 w 1819275"/>
              <a:gd name="connsiteY74" fmla="*/ 712988 h 1804988"/>
              <a:gd name="connsiteX75" fmla="*/ 1325653 w 1819275"/>
              <a:gd name="connsiteY75" fmla="*/ 592720 h 1804988"/>
              <a:gd name="connsiteX76" fmla="*/ 1329427 w 1819275"/>
              <a:gd name="connsiteY76" fmla="*/ 588962 h 1804988"/>
              <a:gd name="connsiteX77" fmla="*/ 490312 w 1819275"/>
              <a:gd name="connsiteY77" fmla="*/ 588962 h 1804988"/>
              <a:gd name="connsiteX78" fmla="*/ 494092 w 1819275"/>
              <a:gd name="connsiteY78" fmla="*/ 592720 h 1804988"/>
              <a:gd name="connsiteX79" fmla="*/ 581026 w 1819275"/>
              <a:gd name="connsiteY79" fmla="*/ 712988 h 1804988"/>
              <a:gd name="connsiteX80" fmla="*/ 516770 w 1819275"/>
              <a:gd name="connsiteY80" fmla="*/ 788155 h 1804988"/>
              <a:gd name="connsiteX81" fmla="*/ 410937 w 1819275"/>
              <a:gd name="connsiteY81" fmla="*/ 897148 h 1804988"/>
              <a:gd name="connsiteX82" fmla="*/ 516770 w 1819275"/>
              <a:gd name="connsiteY82" fmla="*/ 1006140 h 1804988"/>
              <a:gd name="connsiteX83" fmla="*/ 581026 w 1819275"/>
              <a:gd name="connsiteY83" fmla="*/ 1081307 h 1804988"/>
              <a:gd name="connsiteX84" fmla="*/ 494092 w 1819275"/>
              <a:gd name="connsiteY84" fmla="*/ 1201575 h 1804988"/>
              <a:gd name="connsiteX85" fmla="*/ 339121 w 1819275"/>
              <a:gd name="connsiteY85" fmla="*/ 1126408 h 1804988"/>
              <a:gd name="connsiteX86" fmla="*/ 350461 w 1819275"/>
              <a:gd name="connsiteY86" fmla="*/ 1024932 h 1804988"/>
              <a:gd name="connsiteX87" fmla="*/ 346681 w 1819275"/>
              <a:gd name="connsiteY87" fmla="*/ 1073791 h 1804988"/>
              <a:gd name="connsiteX88" fmla="*/ 384478 w 1819275"/>
              <a:gd name="connsiteY88" fmla="*/ 1047482 h 1804988"/>
              <a:gd name="connsiteX89" fmla="*/ 301324 w 1819275"/>
              <a:gd name="connsiteY89" fmla="*/ 1032449 h 1804988"/>
              <a:gd name="connsiteX90" fmla="*/ 184151 w 1819275"/>
              <a:gd name="connsiteY90" fmla="*/ 897148 h 1804988"/>
              <a:gd name="connsiteX91" fmla="*/ 301324 w 1819275"/>
              <a:gd name="connsiteY91" fmla="*/ 761847 h 1804988"/>
              <a:gd name="connsiteX92" fmla="*/ 384478 w 1819275"/>
              <a:gd name="connsiteY92" fmla="*/ 743055 h 1804988"/>
              <a:gd name="connsiteX93" fmla="*/ 346681 w 1819275"/>
              <a:gd name="connsiteY93" fmla="*/ 720505 h 1804988"/>
              <a:gd name="connsiteX94" fmla="*/ 350461 w 1819275"/>
              <a:gd name="connsiteY94" fmla="*/ 765605 h 1804988"/>
              <a:gd name="connsiteX95" fmla="*/ 339121 w 1819275"/>
              <a:gd name="connsiteY95" fmla="*/ 664129 h 1804988"/>
              <a:gd name="connsiteX96" fmla="*/ 490312 w 1819275"/>
              <a:gd name="connsiteY96" fmla="*/ 588962 h 1804988"/>
              <a:gd name="connsiteX97" fmla="*/ 1325960 w 1819275"/>
              <a:gd name="connsiteY97" fmla="*/ 498475 h 1804988"/>
              <a:gd name="connsiteX98" fmla="*/ 1220391 w 1819275"/>
              <a:gd name="connsiteY98" fmla="*/ 716782 h 1804988"/>
              <a:gd name="connsiteX99" fmla="*/ 1122363 w 1819275"/>
              <a:gd name="connsiteY99" fmla="*/ 731838 h 1804988"/>
              <a:gd name="connsiteX100" fmla="*/ 1126133 w 1819275"/>
              <a:gd name="connsiteY100" fmla="*/ 637740 h 1804988"/>
              <a:gd name="connsiteX101" fmla="*/ 1325960 w 1819275"/>
              <a:gd name="connsiteY101" fmla="*/ 498475 h 1804988"/>
              <a:gd name="connsiteX102" fmla="*/ 912314 w 1819275"/>
              <a:gd name="connsiteY102" fmla="*/ 498475 h 1804988"/>
              <a:gd name="connsiteX103" fmla="*/ 991372 w 1819275"/>
              <a:gd name="connsiteY103" fmla="*/ 554979 h 1804988"/>
              <a:gd name="connsiteX104" fmla="*/ 1055371 w 1819275"/>
              <a:gd name="connsiteY104" fmla="*/ 720725 h 1804988"/>
              <a:gd name="connsiteX105" fmla="*/ 912314 w 1819275"/>
              <a:gd name="connsiteY105" fmla="*/ 683056 h 1804988"/>
              <a:gd name="connsiteX106" fmla="*/ 765493 w 1819275"/>
              <a:gd name="connsiteY106" fmla="*/ 720725 h 1804988"/>
              <a:gd name="connsiteX107" fmla="*/ 833257 w 1819275"/>
              <a:gd name="connsiteY107" fmla="*/ 554979 h 1804988"/>
              <a:gd name="connsiteX108" fmla="*/ 912314 w 1819275"/>
              <a:gd name="connsiteY108" fmla="*/ 498475 h 1804988"/>
              <a:gd name="connsiteX109" fmla="*/ 493317 w 1819275"/>
              <a:gd name="connsiteY109" fmla="*/ 498475 h 1804988"/>
              <a:gd name="connsiteX110" fmla="*/ 693144 w 1819275"/>
              <a:gd name="connsiteY110" fmla="*/ 637740 h 1804988"/>
              <a:gd name="connsiteX111" fmla="*/ 696914 w 1819275"/>
              <a:gd name="connsiteY111" fmla="*/ 731838 h 1804988"/>
              <a:gd name="connsiteX112" fmla="*/ 598886 w 1819275"/>
              <a:gd name="connsiteY112" fmla="*/ 716782 h 1804988"/>
              <a:gd name="connsiteX113" fmla="*/ 493317 w 1819275"/>
              <a:gd name="connsiteY113" fmla="*/ 498475 h 1804988"/>
              <a:gd name="connsiteX114" fmla="*/ 911522 w 1819275"/>
              <a:gd name="connsiteY114" fmla="*/ 222250 h 1804988"/>
              <a:gd name="connsiteX115" fmla="*/ 1050899 w 1819275"/>
              <a:gd name="connsiteY115" fmla="*/ 320230 h 1804988"/>
              <a:gd name="connsiteX116" fmla="*/ 1032064 w 1819275"/>
              <a:gd name="connsiteY116" fmla="*/ 391831 h 1804988"/>
              <a:gd name="connsiteX117" fmla="*/ 1084801 w 1819275"/>
              <a:gd name="connsiteY117" fmla="*/ 384294 h 1804988"/>
              <a:gd name="connsiteX118" fmla="*/ 1039598 w 1819275"/>
              <a:gd name="connsiteY118" fmla="*/ 365452 h 1804988"/>
              <a:gd name="connsiteX119" fmla="*/ 1175208 w 1819275"/>
              <a:gd name="connsiteY119" fmla="*/ 369220 h 1804988"/>
              <a:gd name="connsiteX120" fmla="*/ 1243013 w 1819275"/>
              <a:gd name="connsiteY120" fmla="*/ 512421 h 1804988"/>
              <a:gd name="connsiteX121" fmla="*/ 1122471 w 1819275"/>
              <a:gd name="connsiteY121" fmla="*/ 625475 h 1804988"/>
              <a:gd name="connsiteX122" fmla="*/ 1024530 w 1819275"/>
              <a:gd name="connsiteY122" fmla="*/ 523727 h 1804988"/>
              <a:gd name="connsiteX123" fmla="*/ 911522 w 1819275"/>
              <a:gd name="connsiteY123" fmla="*/ 433284 h 1804988"/>
              <a:gd name="connsiteX124" fmla="*/ 794746 w 1819275"/>
              <a:gd name="connsiteY124" fmla="*/ 523727 h 1804988"/>
              <a:gd name="connsiteX125" fmla="*/ 696806 w 1819275"/>
              <a:gd name="connsiteY125" fmla="*/ 625475 h 1804988"/>
              <a:gd name="connsiteX126" fmla="*/ 576263 w 1819275"/>
              <a:gd name="connsiteY126" fmla="*/ 512421 h 1804988"/>
              <a:gd name="connsiteX127" fmla="*/ 644068 w 1819275"/>
              <a:gd name="connsiteY127" fmla="*/ 369220 h 1804988"/>
              <a:gd name="connsiteX128" fmla="*/ 779679 w 1819275"/>
              <a:gd name="connsiteY128" fmla="*/ 365452 h 1804988"/>
              <a:gd name="connsiteX129" fmla="*/ 734475 w 1819275"/>
              <a:gd name="connsiteY129" fmla="*/ 384294 h 1804988"/>
              <a:gd name="connsiteX130" fmla="*/ 787213 w 1819275"/>
              <a:gd name="connsiteY130" fmla="*/ 391831 h 1804988"/>
              <a:gd name="connsiteX131" fmla="*/ 768378 w 1819275"/>
              <a:gd name="connsiteY131" fmla="*/ 320230 h 1804988"/>
              <a:gd name="connsiteX132" fmla="*/ 911522 w 1819275"/>
              <a:gd name="connsiteY132" fmla="*/ 222250 h 1804988"/>
              <a:gd name="connsiteX133" fmla="*/ 907753 w 1819275"/>
              <a:gd name="connsiteY133" fmla="*/ 185737 h 1804988"/>
              <a:gd name="connsiteX134" fmla="*/ 741881 w 1819275"/>
              <a:gd name="connsiteY134" fmla="*/ 294895 h 1804988"/>
              <a:gd name="connsiteX135" fmla="*/ 523231 w 1819275"/>
              <a:gd name="connsiteY135" fmla="*/ 490625 h 1804988"/>
              <a:gd name="connsiteX136" fmla="*/ 474223 w 1819275"/>
              <a:gd name="connsiteY136" fmla="*/ 498153 h 1804988"/>
              <a:gd name="connsiteX137" fmla="*/ 470453 w 1819275"/>
              <a:gd name="connsiteY137" fmla="*/ 539558 h 1804988"/>
              <a:gd name="connsiteX138" fmla="*/ 259342 w 1819275"/>
              <a:gd name="connsiteY138" fmla="*/ 742816 h 1804988"/>
              <a:gd name="connsiteX139" fmla="*/ 134938 w 1819275"/>
              <a:gd name="connsiteY139" fmla="*/ 900906 h 1804988"/>
              <a:gd name="connsiteX140" fmla="*/ 259342 w 1819275"/>
              <a:gd name="connsiteY140" fmla="*/ 1058996 h 1804988"/>
              <a:gd name="connsiteX141" fmla="*/ 470453 w 1819275"/>
              <a:gd name="connsiteY141" fmla="*/ 1262255 h 1804988"/>
              <a:gd name="connsiteX142" fmla="*/ 474223 w 1819275"/>
              <a:gd name="connsiteY142" fmla="*/ 1303659 h 1804988"/>
              <a:gd name="connsiteX143" fmla="*/ 523231 w 1819275"/>
              <a:gd name="connsiteY143" fmla="*/ 1311187 h 1804988"/>
              <a:gd name="connsiteX144" fmla="*/ 741881 w 1819275"/>
              <a:gd name="connsiteY144" fmla="*/ 1510682 h 1804988"/>
              <a:gd name="connsiteX145" fmla="*/ 907753 w 1819275"/>
              <a:gd name="connsiteY145" fmla="*/ 1616075 h 1804988"/>
              <a:gd name="connsiteX146" fmla="*/ 1077396 w 1819275"/>
              <a:gd name="connsiteY146" fmla="*/ 1510682 h 1804988"/>
              <a:gd name="connsiteX147" fmla="*/ 1296046 w 1819275"/>
              <a:gd name="connsiteY147" fmla="*/ 1311187 h 1804988"/>
              <a:gd name="connsiteX148" fmla="*/ 1345053 w 1819275"/>
              <a:gd name="connsiteY148" fmla="*/ 1303659 h 1804988"/>
              <a:gd name="connsiteX149" fmla="*/ 1348823 w 1819275"/>
              <a:gd name="connsiteY149" fmla="*/ 1262255 h 1804988"/>
              <a:gd name="connsiteX150" fmla="*/ 1559934 w 1819275"/>
              <a:gd name="connsiteY150" fmla="*/ 1058996 h 1804988"/>
              <a:gd name="connsiteX151" fmla="*/ 1684338 w 1819275"/>
              <a:gd name="connsiteY151" fmla="*/ 900906 h 1804988"/>
              <a:gd name="connsiteX152" fmla="*/ 1559934 w 1819275"/>
              <a:gd name="connsiteY152" fmla="*/ 742816 h 1804988"/>
              <a:gd name="connsiteX153" fmla="*/ 1348823 w 1819275"/>
              <a:gd name="connsiteY153" fmla="*/ 539558 h 1804988"/>
              <a:gd name="connsiteX154" fmla="*/ 1345053 w 1819275"/>
              <a:gd name="connsiteY154" fmla="*/ 498153 h 1804988"/>
              <a:gd name="connsiteX155" fmla="*/ 1296046 w 1819275"/>
              <a:gd name="connsiteY155" fmla="*/ 490625 h 1804988"/>
              <a:gd name="connsiteX156" fmla="*/ 1077396 w 1819275"/>
              <a:gd name="connsiteY156" fmla="*/ 294895 h 1804988"/>
              <a:gd name="connsiteX157" fmla="*/ 907753 w 1819275"/>
              <a:gd name="connsiteY157" fmla="*/ 185737 h 1804988"/>
              <a:gd name="connsiteX158" fmla="*/ 907754 w 1819275"/>
              <a:gd name="connsiteY158" fmla="*/ 0 h 1804988"/>
              <a:gd name="connsiteX159" fmla="*/ 1073485 w 1819275"/>
              <a:gd name="connsiteY159" fmla="*/ 120584 h 1804988"/>
              <a:gd name="connsiteX160" fmla="*/ 1303249 w 1819275"/>
              <a:gd name="connsiteY160" fmla="*/ 290155 h 1804988"/>
              <a:gd name="connsiteX161" fmla="*/ 1352215 w 1819275"/>
              <a:gd name="connsiteY161" fmla="*/ 478567 h 1804988"/>
              <a:gd name="connsiteX162" fmla="*/ 1646011 w 1819275"/>
              <a:gd name="connsiteY162" fmla="*/ 636833 h 1804988"/>
              <a:gd name="connsiteX163" fmla="*/ 1819275 w 1819275"/>
              <a:gd name="connsiteY163" fmla="*/ 900610 h 1804988"/>
              <a:gd name="connsiteX164" fmla="*/ 1646011 w 1819275"/>
              <a:gd name="connsiteY164" fmla="*/ 1164387 h 1804988"/>
              <a:gd name="connsiteX165" fmla="*/ 1352215 w 1819275"/>
              <a:gd name="connsiteY165" fmla="*/ 1322653 h 1804988"/>
              <a:gd name="connsiteX166" fmla="*/ 1303249 w 1819275"/>
              <a:gd name="connsiteY166" fmla="*/ 1511065 h 1804988"/>
              <a:gd name="connsiteX167" fmla="*/ 1073485 w 1819275"/>
              <a:gd name="connsiteY167" fmla="*/ 1680636 h 1804988"/>
              <a:gd name="connsiteX168" fmla="*/ 907754 w 1819275"/>
              <a:gd name="connsiteY168" fmla="*/ 1804988 h 1804988"/>
              <a:gd name="connsiteX169" fmla="*/ 745790 w 1819275"/>
              <a:gd name="connsiteY169" fmla="*/ 1680636 h 1804988"/>
              <a:gd name="connsiteX170" fmla="*/ 512260 w 1819275"/>
              <a:gd name="connsiteY170" fmla="*/ 1511065 h 1804988"/>
              <a:gd name="connsiteX171" fmla="*/ 467060 w 1819275"/>
              <a:gd name="connsiteY171" fmla="*/ 1322653 h 1804988"/>
              <a:gd name="connsiteX172" fmla="*/ 169498 w 1819275"/>
              <a:gd name="connsiteY172" fmla="*/ 1164387 h 1804988"/>
              <a:gd name="connsiteX173" fmla="*/ 0 w 1819275"/>
              <a:gd name="connsiteY173" fmla="*/ 900610 h 1804988"/>
              <a:gd name="connsiteX174" fmla="*/ 169498 w 1819275"/>
              <a:gd name="connsiteY174" fmla="*/ 636833 h 1804988"/>
              <a:gd name="connsiteX175" fmla="*/ 467060 w 1819275"/>
              <a:gd name="connsiteY175" fmla="*/ 478567 h 1804988"/>
              <a:gd name="connsiteX176" fmla="*/ 512260 w 1819275"/>
              <a:gd name="connsiteY176" fmla="*/ 290155 h 1804988"/>
              <a:gd name="connsiteX177" fmla="*/ 745790 w 1819275"/>
              <a:gd name="connsiteY177" fmla="*/ 120584 h 1804988"/>
              <a:gd name="connsiteX178" fmla="*/ 907754 w 1819275"/>
              <a:gd name="connsiteY178" fmla="*/ 0 h 180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1819275" h="1804988">
                <a:moveTo>
                  <a:pt x="696806" y="1179512"/>
                </a:moveTo>
                <a:cubicBezTo>
                  <a:pt x="696806" y="1179512"/>
                  <a:pt x="715640" y="1251113"/>
                  <a:pt x="794746" y="1277492"/>
                </a:cubicBezTo>
                <a:cubicBezTo>
                  <a:pt x="794746" y="1277492"/>
                  <a:pt x="843717" y="1367935"/>
                  <a:pt x="911522" y="1367935"/>
                </a:cubicBezTo>
                <a:cubicBezTo>
                  <a:pt x="975560" y="1367935"/>
                  <a:pt x="1024530" y="1277492"/>
                  <a:pt x="1024530" y="1277492"/>
                </a:cubicBezTo>
                <a:cubicBezTo>
                  <a:pt x="1107403" y="1251113"/>
                  <a:pt x="1122471" y="1179512"/>
                  <a:pt x="1122471" y="1179512"/>
                </a:cubicBezTo>
                <a:cubicBezTo>
                  <a:pt x="1122471" y="1179512"/>
                  <a:pt x="1201577" y="1258650"/>
                  <a:pt x="1243013" y="1288798"/>
                </a:cubicBezTo>
                <a:cubicBezTo>
                  <a:pt x="1243013" y="1288798"/>
                  <a:pt x="1239246" y="1375472"/>
                  <a:pt x="1175208" y="1431999"/>
                </a:cubicBezTo>
                <a:cubicBezTo>
                  <a:pt x="1111170" y="1488526"/>
                  <a:pt x="1043365" y="1477220"/>
                  <a:pt x="1039598" y="1435767"/>
                </a:cubicBezTo>
                <a:cubicBezTo>
                  <a:pt x="1039598" y="1394314"/>
                  <a:pt x="1084801" y="1416925"/>
                  <a:pt x="1084801" y="1416925"/>
                </a:cubicBezTo>
                <a:cubicBezTo>
                  <a:pt x="1084801" y="1416925"/>
                  <a:pt x="1047132" y="1379241"/>
                  <a:pt x="1032064" y="1409388"/>
                </a:cubicBezTo>
                <a:cubicBezTo>
                  <a:pt x="1016996" y="1443304"/>
                  <a:pt x="1039598" y="1469683"/>
                  <a:pt x="1050899" y="1480989"/>
                </a:cubicBezTo>
                <a:cubicBezTo>
                  <a:pt x="1050899" y="1480989"/>
                  <a:pt x="1005695" y="1582737"/>
                  <a:pt x="911522" y="1582737"/>
                </a:cubicBezTo>
                <a:cubicBezTo>
                  <a:pt x="813581" y="1582737"/>
                  <a:pt x="768378" y="1480989"/>
                  <a:pt x="768378" y="1480989"/>
                </a:cubicBezTo>
                <a:cubicBezTo>
                  <a:pt x="779679" y="1469683"/>
                  <a:pt x="802280" y="1443304"/>
                  <a:pt x="787213" y="1409388"/>
                </a:cubicBezTo>
                <a:cubicBezTo>
                  <a:pt x="772145" y="1379241"/>
                  <a:pt x="734475" y="1416925"/>
                  <a:pt x="734475" y="1416925"/>
                </a:cubicBezTo>
                <a:cubicBezTo>
                  <a:pt x="734475" y="1416925"/>
                  <a:pt x="779679" y="1394314"/>
                  <a:pt x="779679" y="1435767"/>
                </a:cubicBezTo>
                <a:cubicBezTo>
                  <a:pt x="775912" y="1477220"/>
                  <a:pt x="708107" y="1488526"/>
                  <a:pt x="644068" y="1431999"/>
                </a:cubicBezTo>
                <a:cubicBezTo>
                  <a:pt x="580030" y="1375472"/>
                  <a:pt x="576263" y="1288798"/>
                  <a:pt x="576263" y="1288798"/>
                </a:cubicBezTo>
                <a:cubicBezTo>
                  <a:pt x="617700" y="1258650"/>
                  <a:pt x="696806" y="1179512"/>
                  <a:pt x="696806" y="1179512"/>
                </a:cubicBezTo>
                <a:close/>
                <a:moveTo>
                  <a:pt x="765493" y="1081087"/>
                </a:moveTo>
                <a:cubicBezTo>
                  <a:pt x="765493" y="1081087"/>
                  <a:pt x="833257" y="1118757"/>
                  <a:pt x="912314" y="1118757"/>
                </a:cubicBezTo>
                <a:cubicBezTo>
                  <a:pt x="987607" y="1118757"/>
                  <a:pt x="1055371" y="1081087"/>
                  <a:pt x="1055371" y="1081087"/>
                </a:cubicBezTo>
                <a:cubicBezTo>
                  <a:pt x="1108076" y="1209163"/>
                  <a:pt x="991372" y="1246833"/>
                  <a:pt x="991372" y="1246833"/>
                </a:cubicBezTo>
                <a:cubicBezTo>
                  <a:pt x="991372" y="1246833"/>
                  <a:pt x="968784" y="1303337"/>
                  <a:pt x="912314" y="1303337"/>
                </a:cubicBezTo>
                <a:cubicBezTo>
                  <a:pt x="852080" y="1303337"/>
                  <a:pt x="833257" y="1246833"/>
                  <a:pt x="833257" y="1246833"/>
                </a:cubicBezTo>
                <a:cubicBezTo>
                  <a:pt x="833257" y="1246833"/>
                  <a:pt x="712788" y="1209163"/>
                  <a:pt x="765493" y="1081087"/>
                </a:cubicBezTo>
                <a:close/>
                <a:moveTo>
                  <a:pt x="1122363" y="1069975"/>
                </a:moveTo>
                <a:cubicBezTo>
                  <a:pt x="1156296" y="1081267"/>
                  <a:pt x="1220391" y="1085031"/>
                  <a:pt x="1220391" y="1085031"/>
                </a:cubicBezTo>
                <a:cubicBezTo>
                  <a:pt x="1333501" y="1216768"/>
                  <a:pt x="1325960" y="1303338"/>
                  <a:pt x="1325960" y="1303338"/>
                </a:cubicBezTo>
                <a:cubicBezTo>
                  <a:pt x="1243013" y="1288283"/>
                  <a:pt x="1126133" y="1164073"/>
                  <a:pt x="1126133" y="1164073"/>
                </a:cubicBezTo>
                <a:cubicBezTo>
                  <a:pt x="1126133" y="1118906"/>
                  <a:pt x="1122363" y="1069975"/>
                  <a:pt x="1122363" y="1069975"/>
                </a:cubicBezTo>
                <a:close/>
                <a:moveTo>
                  <a:pt x="696914" y="1069975"/>
                </a:moveTo>
                <a:cubicBezTo>
                  <a:pt x="696914" y="1069975"/>
                  <a:pt x="693144" y="1118906"/>
                  <a:pt x="693144" y="1164073"/>
                </a:cubicBezTo>
                <a:cubicBezTo>
                  <a:pt x="693144" y="1164073"/>
                  <a:pt x="576264" y="1288283"/>
                  <a:pt x="493317" y="1303338"/>
                </a:cubicBezTo>
                <a:cubicBezTo>
                  <a:pt x="493317" y="1303338"/>
                  <a:pt x="485776" y="1216768"/>
                  <a:pt x="598886" y="1085031"/>
                </a:cubicBezTo>
                <a:cubicBezTo>
                  <a:pt x="598886" y="1085031"/>
                  <a:pt x="662981" y="1081267"/>
                  <a:pt x="696914" y="1069975"/>
                </a:cubicBezTo>
                <a:close/>
                <a:moveTo>
                  <a:pt x="1164680" y="754062"/>
                </a:moveTo>
                <a:cubicBezTo>
                  <a:pt x="1194868" y="757828"/>
                  <a:pt x="1232604" y="772891"/>
                  <a:pt x="1255245" y="825610"/>
                </a:cubicBezTo>
                <a:cubicBezTo>
                  <a:pt x="1255245" y="825610"/>
                  <a:pt x="1338264" y="844439"/>
                  <a:pt x="1338264" y="897159"/>
                </a:cubicBezTo>
                <a:cubicBezTo>
                  <a:pt x="1338264" y="946113"/>
                  <a:pt x="1255245" y="964941"/>
                  <a:pt x="1255245" y="964941"/>
                </a:cubicBezTo>
                <a:cubicBezTo>
                  <a:pt x="1206189" y="1077912"/>
                  <a:pt x="1108076" y="1025192"/>
                  <a:pt x="1108076" y="1025192"/>
                </a:cubicBezTo>
                <a:cubicBezTo>
                  <a:pt x="1108076" y="1025192"/>
                  <a:pt x="1157132" y="972473"/>
                  <a:pt x="1157132" y="897159"/>
                </a:cubicBezTo>
                <a:cubicBezTo>
                  <a:pt x="1157132" y="821845"/>
                  <a:pt x="1108076" y="765359"/>
                  <a:pt x="1108076" y="765359"/>
                </a:cubicBezTo>
                <a:cubicBezTo>
                  <a:pt x="1108076" y="765359"/>
                  <a:pt x="1134491" y="754062"/>
                  <a:pt x="1164680" y="754062"/>
                </a:cubicBezTo>
                <a:close/>
                <a:moveTo>
                  <a:pt x="655945" y="754062"/>
                </a:moveTo>
                <a:cubicBezTo>
                  <a:pt x="686262" y="754062"/>
                  <a:pt x="712788" y="765359"/>
                  <a:pt x="712788" y="765359"/>
                </a:cubicBezTo>
                <a:cubicBezTo>
                  <a:pt x="712788" y="765359"/>
                  <a:pt x="667314" y="821845"/>
                  <a:pt x="667314" y="897159"/>
                </a:cubicBezTo>
                <a:cubicBezTo>
                  <a:pt x="667314" y="972473"/>
                  <a:pt x="712788" y="1025192"/>
                  <a:pt x="712788" y="1025192"/>
                </a:cubicBezTo>
                <a:cubicBezTo>
                  <a:pt x="712788" y="1025192"/>
                  <a:pt x="614261" y="1077912"/>
                  <a:pt x="564997" y="964941"/>
                </a:cubicBezTo>
                <a:cubicBezTo>
                  <a:pt x="564997" y="964941"/>
                  <a:pt x="477838" y="946113"/>
                  <a:pt x="477838" y="897159"/>
                </a:cubicBezTo>
                <a:cubicBezTo>
                  <a:pt x="477838" y="844439"/>
                  <a:pt x="564997" y="825610"/>
                  <a:pt x="564997" y="825610"/>
                </a:cubicBezTo>
                <a:cubicBezTo>
                  <a:pt x="587734" y="772891"/>
                  <a:pt x="625629" y="757828"/>
                  <a:pt x="655945" y="754062"/>
                </a:cubicBezTo>
                <a:close/>
                <a:moveTo>
                  <a:pt x="908051" y="715962"/>
                </a:moveTo>
                <a:cubicBezTo>
                  <a:pt x="1008001" y="715962"/>
                  <a:pt x="1089026" y="796987"/>
                  <a:pt x="1089026" y="896937"/>
                </a:cubicBezTo>
                <a:cubicBezTo>
                  <a:pt x="1089026" y="996887"/>
                  <a:pt x="1008001" y="1077912"/>
                  <a:pt x="908051" y="1077912"/>
                </a:cubicBezTo>
                <a:cubicBezTo>
                  <a:pt x="808101" y="1077912"/>
                  <a:pt x="727076" y="996887"/>
                  <a:pt x="727076" y="896937"/>
                </a:cubicBezTo>
                <a:cubicBezTo>
                  <a:pt x="727076" y="796987"/>
                  <a:pt x="808101" y="715962"/>
                  <a:pt x="908051" y="715962"/>
                </a:cubicBezTo>
                <a:close/>
                <a:moveTo>
                  <a:pt x="1329427" y="588962"/>
                </a:moveTo>
                <a:cubicBezTo>
                  <a:pt x="1352072" y="588962"/>
                  <a:pt x="1442649" y="592720"/>
                  <a:pt x="1480390" y="664129"/>
                </a:cubicBezTo>
                <a:cubicBezTo>
                  <a:pt x="1525678" y="746813"/>
                  <a:pt x="1491712" y="773122"/>
                  <a:pt x="1469068" y="765605"/>
                </a:cubicBezTo>
                <a:cubicBezTo>
                  <a:pt x="1442649" y="761847"/>
                  <a:pt x="1450197" y="724263"/>
                  <a:pt x="1472842" y="720505"/>
                </a:cubicBezTo>
                <a:cubicBezTo>
                  <a:pt x="1472842" y="720505"/>
                  <a:pt x="1438875" y="694196"/>
                  <a:pt x="1435101" y="743055"/>
                </a:cubicBezTo>
                <a:cubicBezTo>
                  <a:pt x="1431327" y="795672"/>
                  <a:pt x="1476616" y="791914"/>
                  <a:pt x="1518130" y="761847"/>
                </a:cubicBezTo>
                <a:cubicBezTo>
                  <a:pt x="1518130" y="761847"/>
                  <a:pt x="1616256" y="806947"/>
                  <a:pt x="1635126" y="897148"/>
                </a:cubicBezTo>
                <a:cubicBezTo>
                  <a:pt x="1616256" y="983590"/>
                  <a:pt x="1518130" y="1032449"/>
                  <a:pt x="1518130" y="1032449"/>
                </a:cubicBezTo>
                <a:cubicBezTo>
                  <a:pt x="1476616" y="1002382"/>
                  <a:pt x="1431327" y="998624"/>
                  <a:pt x="1435101" y="1047482"/>
                </a:cubicBezTo>
                <a:cubicBezTo>
                  <a:pt x="1438875" y="1100099"/>
                  <a:pt x="1472842" y="1073791"/>
                  <a:pt x="1472842" y="1073791"/>
                </a:cubicBezTo>
                <a:cubicBezTo>
                  <a:pt x="1450197" y="1066274"/>
                  <a:pt x="1442649" y="1032449"/>
                  <a:pt x="1469068" y="1024932"/>
                </a:cubicBezTo>
                <a:cubicBezTo>
                  <a:pt x="1491712" y="1021174"/>
                  <a:pt x="1525678" y="1043724"/>
                  <a:pt x="1480390" y="1126408"/>
                </a:cubicBezTo>
                <a:cubicBezTo>
                  <a:pt x="1435101" y="1212850"/>
                  <a:pt x="1325653" y="1201575"/>
                  <a:pt x="1325653" y="1201575"/>
                </a:cubicBezTo>
                <a:cubicBezTo>
                  <a:pt x="1303009" y="1141441"/>
                  <a:pt x="1235076" y="1081307"/>
                  <a:pt x="1235076" y="1081307"/>
                </a:cubicBezTo>
                <a:cubicBezTo>
                  <a:pt x="1235076" y="1081307"/>
                  <a:pt x="1280365" y="1054999"/>
                  <a:pt x="1303009" y="1006140"/>
                </a:cubicBezTo>
                <a:cubicBezTo>
                  <a:pt x="1303009" y="1006140"/>
                  <a:pt x="1408683" y="949765"/>
                  <a:pt x="1408683" y="897148"/>
                </a:cubicBezTo>
                <a:cubicBezTo>
                  <a:pt x="1408683" y="844531"/>
                  <a:pt x="1303009" y="788155"/>
                  <a:pt x="1303009" y="788155"/>
                </a:cubicBezTo>
                <a:cubicBezTo>
                  <a:pt x="1280365" y="739297"/>
                  <a:pt x="1235076" y="712988"/>
                  <a:pt x="1235076" y="712988"/>
                </a:cubicBezTo>
                <a:cubicBezTo>
                  <a:pt x="1235076" y="712988"/>
                  <a:pt x="1303009" y="652854"/>
                  <a:pt x="1325653" y="592720"/>
                </a:cubicBezTo>
                <a:cubicBezTo>
                  <a:pt x="1325653" y="592720"/>
                  <a:pt x="1325653" y="588962"/>
                  <a:pt x="1329427" y="588962"/>
                </a:cubicBezTo>
                <a:close/>
                <a:moveTo>
                  <a:pt x="490312" y="588962"/>
                </a:moveTo>
                <a:cubicBezTo>
                  <a:pt x="494092" y="588962"/>
                  <a:pt x="494092" y="592720"/>
                  <a:pt x="494092" y="592720"/>
                </a:cubicBezTo>
                <a:cubicBezTo>
                  <a:pt x="516770" y="652854"/>
                  <a:pt x="581026" y="712988"/>
                  <a:pt x="581026" y="712988"/>
                </a:cubicBezTo>
                <a:cubicBezTo>
                  <a:pt x="581026" y="712988"/>
                  <a:pt x="539449" y="739297"/>
                  <a:pt x="516770" y="788155"/>
                </a:cubicBezTo>
                <a:cubicBezTo>
                  <a:pt x="516770" y="788155"/>
                  <a:pt x="410937" y="844531"/>
                  <a:pt x="410937" y="897148"/>
                </a:cubicBezTo>
                <a:cubicBezTo>
                  <a:pt x="410937" y="949765"/>
                  <a:pt x="516770" y="1006140"/>
                  <a:pt x="516770" y="1006140"/>
                </a:cubicBezTo>
                <a:cubicBezTo>
                  <a:pt x="539449" y="1054999"/>
                  <a:pt x="581026" y="1081307"/>
                  <a:pt x="581026" y="1081307"/>
                </a:cubicBezTo>
                <a:cubicBezTo>
                  <a:pt x="581026" y="1081307"/>
                  <a:pt x="516770" y="1141441"/>
                  <a:pt x="494092" y="1201575"/>
                </a:cubicBezTo>
                <a:cubicBezTo>
                  <a:pt x="494092" y="1201575"/>
                  <a:pt x="384478" y="1212850"/>
                  <a:pt x="339121" y="1126408"/>
                </a:cubicBezTo>
                <a:cubicBezTo>
                  <a:pt x="289984" y="1043724"/>
                  <a:pt x="327782" y="1021174"/>
                  <a:pt x="350461" y="1024932"/>
                </a:cubicBezTo>
                <a:cubicBezTo>
                  <a:pt x="373139" y="1032449"/>
                  <a:pt x="369359" y="1066274"/>
                  <a:pt x="346681" y="1073791"/>
                </a:cubicBezTo>
                <a:cubicBezTo>
                  <a:pt x="346681" y="1073791"/>
                  <a:pt x="380699" y="1100099"/>
                  <a:pt x="384478" y="1047482"/>
                </a:cubicBezTo>
                <a:cubicBezTo>
                  <a:pt x="388258" y="998624"/>
                  <a:pt x="342901" y="1002382"/>
                  <a:pt x="301324" y="1032449"/>
                </a:cubicBezTo>
                <a:cubicBezTo>
                  <a:pt x="301324" y="1032449"/>
                  <a:pt x="203050" y="983590"/>
                  <a:pt x="184151" y="897148"/>
                </a:cubicBezTo>
                <a:cubicBezTo>
                  <a:pt x="203050" y="806947"/>
                  <a:pt x="301324" y="761847"/>
                  <a:pt x="301324" y="761847"/>
                </a:cubicBezTo>
                <a:cubicBezTo>
                  <a:pt x="342901" y="791914"/>
                  <a:pt x="388258" y="795672"/>
                  <a:pt x="384478" y="743055"/>
                </a:cubicBezTo>
                <a:cubicBezTo>
                  <a:pt x="380699" y="694196"/>
                  <a:pt x="346681" y="720505"/>
                  <a:pt x="346681" y="720505"/>
                </a:cubicBezTo>
                <a:cubicBezTo>
                  <a:pt x="369359" y="724263"/>
                  <a:pt x="373139" y="761847"/>
                  <a:pt x="350461" y="765605"/>
                </a:cubicBezTo>
                <a:cubicBezTo>
                  <a:pt x="327782" y="773122"/>
                  <a:pt x="289984" y="746813"/>
                  <a:pt x="339121" y="664129"/>
                </a:cubicBezTo>
                <a:cubicBezTo>
                  <a:pt x="376919" y="592720"/>
                  <a:pt x="467633" y="588962"/>
                  <a:pt x="490312" y="588962"/>
                </a:cubicBezTo>
                <a:close/>
                <a:moveTo>
                  <a:pt x="1325960" y="498475"/>
                </a:moveTo>
                <a:cubicBezTo>
                  <a:pt x="1325960" y="498475"/>
                  <a:pt x="1333501" y="585045"/>
                  <a:pt x="1220391" y="716782"/>
                </a:cubicBezTo>
                <a:cubicBezTo>
                  <a:pt x="1220391" y="716782"/>
                  <a:pt x="1156296" y="720546"/>
                  <a:pt x="1122363" y="731838"/>
                </a:cubicBezTo>
                <a:cubicBezTo>
                  <a:pt x="1122363" y="731838"/>
                  <a:pt x="1126133" y="682907"/>
                  <a:pt x="1126133" y="637740"/>
                </a:cubicBezTo>
                <a:cubicBezTo>
                  <a:pt x="1126133" y="637740"/>
                  <a:pt x="1243013" y="513531"/>
                  <a:pt x="1325960" y="498475"/>
                </a:cubicBezTo>
                <a:close/>
                <a:moveTo>
                  <a:pt x="912314" y="498475"/>
                </a:moveTo>
                <a:cubicBezTo>
                  <a:pt x="968784" y="498475"/>
                  <a:pt x="991372" y="554979"/>
                  <a:pt x="991372" y="554979"/>
                </a:cubicBezTo>
                <a:cubicBezTo>
                  <a:pt x="991372" y="554979"/>
                  <a:pt x="1108076" y="592649"/>
                  <a:pt x="1055371" y="720725"/>
                </a:cubicBezTo>
                <a:cubicBezTo>
                  <a:pt x="1055371" y="720725"/>
                  <a:pt x="987607" y="683056"/>
                  <a:pt x="912314" y="683056"/>
                </a:cubicBezTo>
                <a:cubicBezTo>
                  <a:pt x="833257" y="683056"/>
                  <a:pt x="765493" y="720725"/>
                  <a:pt x="765493" y="720725"/>
                </a:cubicBezTo>
                <a:cubicBezTo>
                  <a:pt x="712788" y="592649"/>
                  <a:pt x="833257" y="554979"/>
                  <a:pt x="833257" y="554979"/>
                </a:cubicBezTo>
                <a:cubicBezTo>
                  <a:pt x="833257" y="554979"/>
                  <a:pt x="852080" y="498475"/>
                  <a:pt x="912314" y="498475"/>
                </a:cubicBezTo>
                <a:close/>
                <a:moveTo>
                  <a:pt x="493317" y="498475"/>
                </a:moveTo>
                <a:cubicBezTo>
                  <a:pt x="576264" y="513531"/>
                  <a:pt x="693144" y="637740"/>
                  <a:pt x="693144" y="637740"/>
                </a:cubicBezTo>
                <a:cubicBezTo>
                  <a:pt x="693144" y="682907"/>
                  <a:pt x="696914" y="731838"/>
                  <a:pt x="696914" y="731838"/>
                </a:cubicBezTo>
                <a:cubicBezTo>
                  <a:pt x="662981" y="720546"/>
                  <a:pt x="598886" y="716782"/>
                  <a:pt x="598886" y="716782"/>
                </a:cubicBezTo>
                <a:cubicBezTo>
                  <a:pt x="485776" y="585045"/>
                  <a:pt x="493317" y="498475"/>
                  <a:pt x="493317" y="498475"/>
                </a:cubicBezTo>
                <a:close/>
                <a:moveTo>
                  <a:pt x="911522" y="222250"/>
                </a:moveTo>
                <a:cubicBezTo>
                  <a:pt x="1005695" y="222250"/>
                  <a:pt x="1050899" y="320230"/>
                  <a:pt x="1050899" y="320230"/>
                </a:cubicBezTo>
                <a:cubicBezTo>
                  <a:pt x="1039598" y="331535"/>
                  <a:pt x="1016996" y="361683"/>
                  <a:pt x="1032064" y="391831"/>
                </a:cubicBezTo>
                <a:cubicBezTo>
                  <a:pt x="1047132" y="421978"/>
                  <a:pt x="1084801" y="384294"/>
                  <a:pt x="1084801" y="384294"/>
                </a:cubicBezTo>
                <a:cubicBezTo>
                  <a:pt x="1084801" y="384294"/>
                  <a:pt x="1039598" y="406905"/>
                  <a:pt x="1039598" y="365452"/>
                </a:cubicBezTo>
                <a:cubicBezTo>
                  <a:pt x="1043365" y="323998"/>
                  <a:pt x="1111170" y="312693"/>
                  <a:pt x="1175208" y="369220"/>
                </a:cubicBezTo>
                <a:cubicBezTo>
                  <a:pt x="1239246" y="425747"/>
                  <a:pt x="1243013" y="512421"/>
                  <a:pt x="1243013" y="512421"/>
                </a:cubicBezTo>
                <a:cubicBezTo>
                  <a:pt x="1201577" y="542569"/>
                  <a:pt x="1122471" y="625475"/>
                  <a:pt x="1122471" y="625475"/>
                </a:cubicBezTo>
                <a:cubicBezTo>
                  <a:pt x="1122471" y="625475"/>
                  <a:pt x="1107403" y="553874"/>
                  <a:pt x="1024530" y="523727"/>
                </a:cubicBezTo>
                <a:cubicBezTo>
                  <a:pt x="1024530" y="523727"/>
                  <a:pt x="975560" y="433284"/>
                  <a:pt x="911522" y="433284"/>
                </a:cubicBezTo>
                <a:cubicBezTo>
                  <a:pt x="843717" y="433284"/>
                  <a:pt x="794746" y="523727"/>
                  <a:pt x="794746" y="523727"/>
                </a:cubicBezTo>
                <a:cubicBezTo>
                  <a:pt x="715641" y="553874"/>
                  <a:pt x="696806" y="625475"/>
                  <a:pt x="696806" y="625475"/>
                </a:cubicBezTo>
                <a:cubicBezTo>
                  <a:pt x="696806" y="625475"/>
                  <a:pt x="617700" y="542569"/>
                  <a:pt x="576263" y="512421"/>
                </a:cubicBezTo>
                <a:cubicBezTo>
                  <a:pt x="576263" y="512421"/>
                  <a:pt x="580030" y="425747"/>
                  <a:pt x="644068" y="369220"/>
                </a:cubicBezTo>
                <a:cubicBezTo>
                  <a:pt x="708107" y="312693"/>
                  <a:pt x="775912" y="323998"/>
                  <a:pt x="779679" y="365452"/>
                </a:cubicBezTo>
                <a:cubicBezTo>
                  <a:pt x="779679" y="406905"/>
                  <a:pt x="734475" y="384294"/>
                  <a:pt x="734475" y="384294"/>
                </a:cubicBezTo>
                <a:cubicBezTo>
                  <a:pt x="734475" y="384294"/>
                  <a:pt x="772145" y="421978"/>
                  <a:pt x="787213" y="391831"/>
                </a:cubicBezTo>
                <a:cubicBezTo>
                  <a:pt x="802280" y="361683"/>
                  <a:pt x="779679" y="331535"/>
                  <a:pt x="768378" y="320230"/>
                </a:cubicBezTo>
                <a:cubicBezTo>
                  <a:pt x="768378" y="320230"/>
                  <a:pt x="813581" y="222250"/>
                  <a:pt x="911522" y="222250"/>
                </a:cubicBezTo>
                <a:close/>
                <a:moveTo>
                  <a:pt x="907753" y="185737"/>
                </a:moveTo>
                <a:cubicBezTo>
                  <a:pt x="809738" y="204557"/>
                  <a:pt x="741881" y="294895"/>
                  <a:pt x="741881" y="294895"/>
                </a:cubicBezTo>
                <a:cubicBezTo>
                  <a:pt x="568468" y="328771"/>
                  <a:pt x="523231" y="490625"/>
                  <a:pt x="523231" y="490625"/>
                </a:cubicBezTo>
                <a:cubicBezTo>
                  <a:pt x="485532" y="483097"/>
                  <a:pt x="474223" y="498153"/>
                  <a:pt x="474223" y="498153"/>
                </a:cubicBezTo>
                <a:cubicBezTo>
                  <a:pt x="474223" y="498153"/>
                  <a:pt x="474223" y="505681"/>
                  <a:pt x="470453" y="539558"/>
                </a:cubicBezTo>
                <a:cubicBezTo>
                  <a:pt x="470453" y="539558"/>
                  <a:pt x="312120" y="558378"/>
                  <a:pt x="259342" y="742816"/>
                </a:cubicBezTo>
                <a:cubicBezTo>
                  <a:pt x="259342" y="742816"/>
                  <a:pt x="176406" y="787985"/>
                  <a:pt x="134938" y="900906"/>
                </a:cubicBezTo>
                <a:cubicBezTo>
                  <a:pt x="176406" y="1013828"/>
                  <a:pt x="259342" y="1058996"/>
                  <a:pt x="259342" y="1058996"/>
                </a:cubicBezTo>
                <a:cubicBezTo>
                  <a:pt x="312120" y="1243434"/>
                  <a:pt x="470453" y="1262255"/>
                  <a:pt x="470453" y="1262255"/>
                </a:cubicBezTo>
                <a:cubicBezTo>
                  <a:pt x="474223" y="1296131"/>
                  <a:pt x="474223" y="1303659"/>
                  <a:pt x="474223" y="1303659"/>
                </a:cubicBezTo>
                <a:cubicBezTo>
                  <a:pt x="474223" y="1303659"/>
                  <a:pt x="485532" y="1318715"/>
                  <a:pt x="523231" y="1311187"/>
                </a:cubicBezTo>
                <a:cubicBezTo>
                  <a:pt x="523231" y="1311187"/>
                  <a:pt x="568468" y="1473041"/>
                  <a:pt x="741881" y="1510682"/>
                </a:cubicBezTo>
                <a:cubicBezTo>
                  <a:pt x="741881" y="1510682"/>
                  <a:pt x="809738" y="1597255"/>
                  <a:pt x="907753" y="1616075"/>
                </a:cubicBezTo>
                <a:cubicBezTo>
                  <a:pt x="1009539" y="1597255"/>
                  <a:pt x="1077396" y="1510682"/>
                  <a:pt x="1077396" y="1510682"/>
                </a:cubicBezTo>
                <a:cubicBezTo>
                  <a:pt x="1250808" y="1473041"/>
                  <a:pt x="1296046" y="1311187"/>
                  <a:pt x="1296046" y="1311187"/>
                </a:cubicBezTo>
                <a:cubicBezTo>
                  <a:pt x="1333744" y="1318715"/>
                  <a:pt x="1345053" y="1303659"/>
                  <a:pt x="1345053" y="1303659"/>
                </a:cubicBezTo>
                <a:cubicBezTo>
                  <a:pt x="1345053" y="1303659"/>
                  <a:pt x="1345053" y="1296131"/>
                  <a:pt x="1348823" y="1262255"/>
                </a:cubicBezTo>
                <a:cubicBezTo>
                  <a:pt x="1348823" y="1262255"/>
                  <a:pt x="1503386" y="1243434"/>
                  <a:pt x="1559934" y="1058996"/>
                </a:cubicBezTo>
                <a:cubicBezTo>
                  <a:pt x="1559934" y="1058996"/>
                  <a:pt x="1642870" y="1013828"/>
                  <a:pt x="1684338" y="900906"/>
                </a:cubicBezTo>
                <a:cubicBezTo>
                  <a:pt x="1642870" y="787985"/>
                  <a:pt x="1559934" y="742816"/>
                  <a:pt x="1559934" y="742816"/>
                </a:cubicBezTo>
                <a:cubicBezTo>
                  <a:pt x="1503386" y="558378"/>
                  <a:pt x="1348823" y="539558"/>
                  <a:pt x="1348823" y="539558"/>
                </a:cubicBezTo>
                <a:cubicBezTo>
                  <a:pt x="1345053" y="505681"/>
                  <a:pt x="1345053" y="498153"/>
                  <a:pt x="1345053" y="498153"/>
                </a:cubicBezTo>
                <a:cubicBezTo>
                  <a:pt x="1345053" y="498153"/>
                  <a:pt x="1333744" y="483097"/>
                  <a:pt x="1296046" y="490625"/>
                </a:cubicBezTo>
                <a:cubicBezTo>
                  <a:pt x="1296046" y="490625"/>
                  <a:pt x="1250808" y="328771"/>
                  <a:pt x="1077396" y="294895"/>
                </a:cubicBezTo>
                <a:cubicBezTo>
                  <a:pt x="1077396" y="294895"/>
                  <a:pt x="1009539" y="204557"/>
                  <a:pt x="907753" y="185737"/>
                </a:cubicBezTo>
                <a:close/>
                <a:moveTo>
                  <a:pt x="907754" y="0"/>
                </a:moveTo>
                <a:cubicBezTo>
                  <a:pt x="941654" y="33914"/>
                  <a:pt x="1024519" y="97974"/>
                  <a:pt x="1073485" y="120584"/>
                </a:cubicBezTo>
                <a:cubicBezTo>
                  <a:pt x="1122451" y="146962"/>
                  <a:pt x="1242983" y="207253"/>
                  <a:pt x="1303249" y="290155"/>
                </a:cubicBezTo>
                <a:cubicBezTo>
                  <a:pt x="1367281" y="373056"/>
                  <a:pt x="1352215" y="478567"/>
                  <a:pt x="1352215" y="478567"/>
                </a:cubicBezTo>
                <a:cubicBezTo>
                  <a:pt x="1352215" y="478567"/>
                  <a:pt x="1551845" y="489872"/>
                  <a:pt x="1646011" y="636833"/>
                </a:cubicBezTo>
                <a:cubicBezTo>
                  <a:pt x="1743943" y="780026"/>
                  <a:pt x="1762776" y="855391"/>
                  <a:pt x="1819275" y="900610"/>
                </a:cubicBezTo>
                <a:cubicBezTo>
                  <a:pt x="1762776" y="945829"/>
                  <a:pt x="1743943" y="1021194"/>
                  <a:pt x="1646011" y="1164387"/>
                </a:cubicBezTo>
                <a:cubicBezTo>
                  <a:pt x="1551845" y="1311348"/>
                  <a:pt x="1352215" y="1322653"/>
                  <a:pt x="1352215" y="1322653"/>
                </a:cubicBezTo>
                <a:cubicBezTo>
                  <a:pt x="1352215" y="1322653"/>
                  <a:pt x="1367281" y="1428164"/>
                  <a:pt x="1303249" y="1511065"/>
                </a:cubicBezTo>
                <a:cubicBezTo>
                  <a:pt x="1242983" y="1597735"/>
                  <a:pt x="1122451" y="1654259"/>
                  <a:pt x="1073485" y="1680636"/>
                </a:cubicBezTo>
                <a:cubicBezTo>
                  <a:pt x="1024519" y="1703246"/>
                  <a:pt x="941654" y="1767306"/>
                  <a:pt x="907754" y="1804988"/>
                </a:cubicBezTo>
                <a:cubicBezTo>
                  <a:pt x="877621" y="1767306"/>
                  <a:pt x="794756" y="1703246"/>
                  <a:pt x="745790" y="1680636"/>
                </a:cubicBezTo>
                <a:cubicBezTo>
                  <a:pt x="696824" y="1654259"/>
                  <a:pt x="576292" y="1597735"/>
                  <a:pt x="512260" y="1511065"/>
                </a:cubicBezTo>
                <a:cubicBezTo>
                  <a:pt x="451994" y="1428164"/>
                  <a:pt x="467060" y="1322653"/>
                  <a:pt x="467060" y="1322653"/>
                </a:cubicBezTo>
                <a:cubicBezTo>
                  <a:pt x="467060" y="1322653"/>
                  <a:pt x="267430" y="1311348"/>
                  <a:pt x="169498" y="1164387"/>
                </a:cubicBezTo>
                <a:cubicBezTo>
                  <a:pt x="75332" y="1021194"/>
                  <a:pt x="56499" y="945829"/>
                  <a:pt x="0" y="900610"/>
                </a:cubicBezTo>
                <a:cubicBezTo>
                  <a:pt x="56499" y="855391"/>
                  <a:pt x="75332" y="780026"/>
                  <a:pt x="169498" y="636833"/>
                </a:cubicBezTo>
                <a:cubicBezTo>
                  <a:pt x="267430" y="489872"/>
                  <a:pt x="467060" y="478567"/>
                  <a:pt x="467060" y="478567"/>
                </a:cubicBezTo>
                <a:cubicBezTo>
                  <a:pt x="467060" y="478567"/>
                  <a:pt x="451994" y="373056"/>
                  <a:pt x="512260" y="290155"/>
                </a:cubicBezTo>
                <a:cubicBezTo>
                  <a:pt x="576292" y="207253"/>
                  <a:pt x="696824" y="146962"/>
                  <a:pt x="745790" y="120584"/>
                </a:cubicBezTo>
                <a:cubicBezTo>
                  <a:pt x="794756" y="97974"/>
                  <a:pt x="877621" y="33914"/>
                  <a:pt x="907754" y="0"/>
                </a:cubicBezTo>
                <a:close/>
              </a:path>
            </a:pathLst>
          </a:custGeom>
          <a:noFill/>
          <a:ln>
            <a:solidFill>
              <a:srgbClr val="FF9999"/>
            </a:solidFill>
          </a:ln>
        </p:spPr>
        <p:txBody>
          <a:bodyPr vert="horz" wrap="square" lIns="91440" tIns="45720" rIns="91440" bIns="45720" numCol="1" anchor="t" anchorCtr="0" compatLnSpc="1">
            <a:noAutofit/>
          </a:bodyPr>
          <a:p>
            <a:endParaRPr lang="zh-CN" altLang="en-US"/>
          </a:p>
        </p:txBody>
      </p:sp>
      <p:sp>
        <p:nvSpPr>
          <p:cNvPr id="3" name="任意多边形 2"/>
          <p:cNvSpPr/>
          <p:nvPr/>
        </p:nvSpPr>
        <p:spPr bwMode="auto">
          <a:xfrm rot="-5400000" flipV="1">
            <a:off x="10882630" y="3368675"/>
            <a:ext cx="786765" cy="842010"/>
          </a:xfrm>
          <a:custGeom>
            <a:avLst/>
            <a:gdLst>
              <a:gd name="connsiteX0" fmla="*/ 696806 w 1819275"/>
              <a:gd name="connsiteY0" fmla="*/ 1179512 h 1804988"/>
              <a:gd name="connsiteX1" fmla="*/ 794746 w 1819275"/>
              <a:gd name="connsiteY1" fmla="*/ 1277492 h 1804988"/>
              <a:gd name="connsiteX2" fmla="*/ 911522 w 1819275"/>
              <a:gd name="connsiteY2" fmla="*/ 1367935 h 1804988"/>
              <a:gd name="connsiteX3" fmla="*/ 1024530 w 1819275"/>
              <a:gd name="connsiteY3" fmla="*/ 1277492 h 1804988"/>
              <a:gd name="connsiteX4" fmla="*/ 1122471 w 1819275"/>
              <a:gd name="connsiteY4" fmla="*/ 1179512 h 1804988"/>
              <a:gd name="connsiteX5" fmla="*/ 1243013 w 1819275"/>
              <a:gd name="connsiteY5" fmla="*/ 1288798 h 1804988"/>
              <a:gd name="connsiteX6" fmla="*/ 1175208 w 1819275"/>
              <a:gd name="connsiteY6" fmla="*/ 1431999 h 1804988"/>
              <a:gd name="connsiteX7" fmla="*/ 1039598 w 1819275"/>
              <a:gd name="connsiteY7" fmla="*/ 1435767 h 1804988"/>
              <a:gd name="connsiteX8" fmla="*/ 1084801 w 1819275"/>
              <a:gd name="connsiteY8" fmla="*/ 1416925 h 1804988"/>
              <a:gd name="connsiteX9" fmla="*/ 1032064 w 1819275"/>
              <a:gd name="connsiteY9" fmla="*/ 1409388 h 1804988"/>
              <a:gd name="connsiteX10" fmla="*/ 1050899 w 1819275"/>
              <a:gd name="connsiteY10" fmla="*/ 1480989 h 1804988"/>
              <a:gd name="connsiteX11" fmla="*/ 911522 w 1819275"/>
              <a:gd name="connsiteY11" fmla="*/ 1582737 h 1804988"/>
              <a:gd name="connsiteX12" fmla="*/ 768378 w 1819275"/>
              <a:gd name="connsiteY12" fmla="*/ 1480989 h 1804988"/>
              <a:gd name="connsiteX13" fmla="*/ 787213 w 1819275"/>
              <a:gd name="connsiteY13" fmla="*/ 1409388 h 1804988"/>
              <a:gd name="connsiteX14" fmla="*/ 734475 w 1819275"/>
              <a:gd name="connsiteY14" fmla="*/ 1416925 h 1804988"/>
              <a:gd name="connsiteX15" fmla="*/ 779679 w 1819275"/>
              <a:gd name="connsiteY15" fmla="*/ 1435767 h 1804988"/>
              <a:gd name="connsiteX16" fmla="*/ 644068 w 1819275"/>
              <a:gd name="connsiteY16" fmla="*/ 1431999 h 1804988"/>
              <a:gd name="connsiteX17" fmla="*/ 576263 w 1819275"/>
              <a:gd name="connsiteY17" fmla="*/ 1288798 h 1804988"/>
              <a:gd name="connsiteX18" fmla="*/ 696806 w 1819275"/>
              <a:gd name="connsiteY18" fmla="*/ 1179512 h 1804988"/>
              <a:gd name="connsiteX19" fmla="*/ 765493 w 1819275"/>
              <a:gd name="connsiteY19" fmla="*/ 1081087 h 1804988"/>
              <a:gd name="connsiteX20" fmla="*/ 912314 w 1819275"/>
              <a:gd name="connsiteY20" fmla="*/ 1118757 h 1804988"/>
              <a:gd name="connsiteX21" fmla="*/ 1055371 w 1819275"/>
              <a:gd name="connsiteY21" fmla="*/ 1081087 h 1804988"/>
              <a:gd name="connsiteX22" fmla="*/ 991372 w 1819275"/>
              <a:gd name="connsiteY22" fmla="*/ 1246833 h 1804988"/>
              <a:gd name="connsiteX23" fmla="*/ 912314 w 1819275"/>
              <a:gd name="connsiteY23" fmla="*/ 1303337 h 1804988"/>
              <a:gd name="connsiteX24" fmla="*/ 833257 w 1819275"/>
              <a:gd name="connsiteY24" fmla="*/ 1246833 h 1804988"/>
              <a:gd name="connsiteX25" fmla="*/ 765493 w 1819275"/>
              <a:gd name="connsiteY25" fmla="*/ 1081087 h 1804988"/>
              <a:gd name="connsiteX26" fmla="*/ 1122363 w 1819275"/>
              <a:gd name="connsiteY26" fmla="*/ 1069975 h 1804988"/>
              <a:gd name="connsiteX27" fmla="*/ 1220391 w 1819275"/>
              <a:gd name="connsiteY27" fmla="*/ 1085031 h 1804988"/>
              <a:gd name="connsiteX28" fmla="*/ 1325960 w 1819275"/>
              <a:gd name="connsiteY28" fmla="*/ 1303338 h 1804988"/>
              <a:gd name="connsiteX29" fmla="*/ 1126133 w 1819275"/>
              <a:gd name="connsiteY29" fmla="*/ 1164073 h 1804988"/>
              <a:gd name="connsiteX30" fmla="*/ 1122363 w 1819275"/>
              <a:gd name="connsiteY30" fmla="*/ 1069975 h 1804988"/>
              <a:gd name="connsiteX31" fmla="*/ 696914 w 1819275"/>
              <a:gd name="connsiteY31" fmla="*/ 1069975 h 1804988"/>
              <a:gd name="connsiteX32" fmla="*/ 693144 w 1819275"/>
              <a:gd name="connsiteY32" fmla="*/ 1164073 h 1804988"/>
              <a:gd name="connsiteX33" fmla="*/ 493317 w 1819275"/>
              <a:gd name="connsiteY33" fmla="*/ 1303338 h 1804988"/>
              <a:gd name="connsiteX34" fmla="*/ 598886 w 1819275"/>
              <a:gd name="connsiteY34" fmla="*/ 1085031 h 1804988"/>
              <a:gd name="connsiteX35" fmla="*/ 696914 w 1819275"/>
              <a:gd name="connsiteY35" fmla="*/ 1069975 h 1804988"/>
              <a:gd name="connsiteX36" fmla="*/ 1164680 w 1819275"/>
              <a:gd name="connsiteY36" fmla="*/ 754062 h 1804988"/>
              <a:gd name="connsiteX37" fmla="*/ 1255245 w 1819275"/>
              <a:gd name="connsiteY37" fmla="*/ 825610 h 1804988"/>
              <a:gd name="connsiteX38" fmla="*/ 1338264 w 1819275"/>
              <a:gd name="connsiteY38" fmla="*/ 897159 h 1804988"/>
              <a:gd name="connsiteX39" fmla="*/ 1255245 w 1819275"/>
              <a:gd name="connsiteY39" fmla="*/ 964941 h 1804988"/>
              <a:gd name="connsiteX40" fmla="*/ 1108076 w 1819275"/>
              <a:gd name="connsiteY40" fmla="*/ 1025192 h 1804988"/>
              <a:gd name="connsiteX41" fmla="*/ 1157132 w 1819275"/>
              <a:gd name="connsiteY41" fmla="*/ 897159 h 1804988"/>
              <a:gd name="connsiteX42" fmla="*/ 1108076 w 1819275"/>
              <a:gd name="connsiteY42" fmla="*/ 765359 h 1804988"/>
              <a:gd name="connsiteX43" fmla="*/ 1164680 w 1819275"/>
              <a:gd name="connsiteY43" fmla="*/ 754062 h 1804988"/>
              <a:gd name="connsiteX44" fmla="*/ 655945 w 1819275"/>
              <a:gd name="connsiteY44" fmla="*/ 754062 h 1804988"/>
              <a:gd name="connsiteX45" fmla="*/ 712788 w 1819275"/>
              <a:gd name="connsiteY45" fmla="*/ 765359 h 1804988"/>
              <a:gd name="connsiteX46" fmla="*/ 667314 w 1819275"/>
              <a:gd name="connsiteY46" fmla="*/ 897159 h 1804988"/>
              <a:gd name="connsiteX47" fmla="*/ 712788 w 1819275"/>
              <a:gd name="connsiteY47" fmla="*/ 1025192 h 1804988"/>
              <a:gd name="connsiteX48" fmla="*/ 564997 w 1819275"/>
              <a:gd name="connsiteY48" fmla="*/ 964941 h 1804988"/>
              <a:gd name="connsiteX49" fmla="*/ 477838 w 1819275"/>
              <a:gd name="connsiteY49" fmla="*/ 897159 h 1804988"/>
              <a:gd name="connsiteX50" fmla="*/ 564997 w 1819275"/>
              <a:gd name="connsiteY50" fmla="*/ 825610 h 1804988"/>
              <a:gd name="connsiteX51" fmla="*/ 655945 w 1819275"/>
              <a:gd name="connsiteY51" fmla="*/ 754062 h 1804988"/>
              <a:gd name="connsiteX52" fmla="*/ 908051 w 1819275"/>
              <a:gd name="connsiteY52" fmla="*/ 715962 h 1804988"/>
              <a:gd name="connsiteX53" fmla="*/ 1089026 w 1819275"/>
              <a:gd name="connsiteY53" fmla="*/ 896937 h 1804988"/>
              <a:gd name="connsiteX54" fmla="*/ 908051 w 1819275"/>
              <a:gd name="connsiteY54" fmla="*/ 1077912 h 1804988"/>
              <a:gd name="connsiteX55" fmla="*/ 727076 w 1819275"/>
              <a:gd name="connsiteY55" fmla="*/ 896937 h 1804988"/>
              <a:gd name="connsiteX56" fmla="*/ 908051 w 1819275"/>
              <a:gd name="connsiteY56" fmla="*/ 715962 h 1804988"/>
              <a:gd name="connsiteX57" fmla="*/ 1329427 w 1819275"/>
              <a:gd name="connsiteY57" fmla="*/ 588962 h 1804988"/>
              <a:gd name="connsiteX58" fmla="*/ 1480390 w 1819275"/>
              <a:gd name="connsiteY58" fmla="*/ 664129 h 1804988"/>
              <a:gd name="connsiteX59" fmla="*/ 1469068 w 1819275"/>
              <a:gd name="connsiteY59" fmla="*/ 765605 h 1804988"/>
              <a:gd name="connsiteX60" fmla="*/ 1472842 w 1819275"/>
              <a:gd name="connsiteY60" fmla="*/ 720505 h 1804988"/>
              <a:gd name="connsiteX61" fmla="*/ 1435101 w 1819275"/>
              <a:gd name="connsiteY61" fmla="*/ 743055 h 1804988"/>
              <a:gd name="connsiteX62" fmla="*/ 1518130 w 1819275"/>
              <a:gd name="connsiteY62" fmla="*/ 761847 h 1804988"/>
              <a:gd name="connsiteX63" fmla="*/ 1635126 w 1819275"/>
              <a:gd name="connsiteY63" fmla="*/ 897148 h 1804988"/>
              <a:gd name="connsiteX64" fmla="*/ 1518130 w 1819275"/>
              <a:gd name="connsiteY64" fmla="*/ 1032449 h 1804988"/>
              <a:gd name="connsiteX65" fmla="*/ 1435101 w 1819275"/>
              <a:gd name="connsiteY65" fmla="*/ 1047482 h 1804988"/>
              <a:gd name="connsiteX66" fmla="*/ 1472842 w 1819275"/>
              <a:gd name="connsiteY66" fmla="*/ 1073791 h 1804988"/>
              <a:gd name="connsiteX67" fmla="*/ 1469068 w 1819275"/>
              <a:gd name="connsiteY67" fmla="*/ 1024932 h 1804988"/>
              <a:gd name="connsiteX68" fmla="*/ 1480390 w 1819275"/>
              <a:gd name="connsiteY68" fmla="*/ 1126408 h 1804988"/>
              <a:gd name="connsiteX69" fmla="*/ 1325653 w 1819275"/>
              <a:gd name="connsiteY69" fmla="*/ 1201575 h 1804988"/>
              <a:gd name="connsiteX70" fmla="*/ 1235076 w 1819275"/>
              <a:gd name="connsiteY70" fmla="*/ 1081307 h 1804988"/>
              <a:gd name="connsiteX71" fmla="*/ 1303009 w 1819275"/>
              <a:gd name="connsiteY71" fmla="*/ 1006140 h 1804988"/>
              <a:gd name="connsiteX72" fmla="*/ 1408683 w 1819275"/>
              <a:gd name="connsiteY72" fmla="*/ 897148 h 1804988"/>
              <a:gd name="connsiteX73" fmla="*/ 1303009 w 1819275"/>
              <a:gd name="connsiteY73" fmla="*/ 788155 h 1804988"/>
              <a:gd name="connsiteX74" fmla="*/ 1235076 w 1819275"/>
              <a:gd name="connsiteY74" fmla="*/ 712988 h 1804988"/>
              <a:gd name="connsiteX75" fmla="*/ 1325653 w 1819275"/>
              <a:gd name="connsiteY75" fmla="*/ 592720 h 1804988"/>
              <a:gd name="connsiteX76" fmla="*/ 1329427 w 1819275"/>
              <a:gd name="connsiteY76" fmla="*/ 588962 h 1804988"/>
              <a:gd name="connsiteX77" fmla="*/ 490312 w 1819275"/>
              <a:gd name="connsiteY77" fmla="*/ 588962 h 1804988"/>
              <a:gd name="connsiteX78" fmla="*/ 494092 w 1819275"/>
              <a:gd name="connsiteY78" fmla="*/ 592720 h 1804988"/>
              <a:gd name="connsiteX79" fmla="*/ 581026 w 1819275"/>
              <a:gd name="connsiteY79" fmla="*/ 712988 h 1804988"/>
              <a:gd name="connsiteX80" fmla="*/ 516770 w 1819275"/>
              <a:gd name="connsiteY80" fmla="*/ 788155 h 1804988"/>
              <a:gd name="connsiteX81" fmla="*/ 410937 w 1819275"/>
              <a:gd name="connsiteY81" fmla="*/ 897148 h 1804988"/>
              <a:gd name="connsiteX82" fmla="*/ 516770 w 1819275"/>
              <a:gd name="connsiteY82" fmla="*/ 1006140 h 1804988"/>
              <a:gd name="connsiteX83" fmla="*/ 581026 w 1819275"/>
              <a:gd name="connsiteY83" fmla="*/ 1081307 h 1804988"/>
              <a:gd name="connsiteX84" fmla="*/ 494092 w 1819275"/>
              <a:gd name="connsiteY84" fmla="*/ 1201575 h 1804988"/>
              <a:gd name="connsiteX85" fmla="*/ 339121 w 1819275"/>
              <a:gd name="connsiteY85" fmla="*/ 1126408 h 1804988"/>
              <a:gd name="connsiteX86" fmla="*/ 350461 w 1819275"/>
              <a:gd name="connsiteY86" fmla="*/ 1024932 h 1804988"/>
              <a:gd name="connsiteX87" fmla="*/ 346681 w 1819275"/>
              <a:gd name="connsiteY87" fmla="*/ 1073791 h 1804988"/>
              <a:gd name="connsiteX88" fmla="*/ 384478 w 1819275"/>
              <a:gd name="connsiteY88" fmla="*/ 1047482 h 1804988"/>
              <a:gd name="connsiteX89" fmla="*/ 301324 w 1819275"/>
              <a:gd name="connsiteY89" fmla="*/ 1032449 h 1804988"/>
              <a:gd name="connsiteX90" fmla="*/ 184151 w 1819275"/>
              <a:gd name="connsiteY90" fmla="*/ 897148 h 1804988"/>
              <a:gd name="connsiteX91" fmla="*/ 301324 w 1819275"/>
              <a:gd name="connsiteY91" fmla="*/ 761847 h 1804988"/>
              <a:gd name="connsiteX92" fmla="*/ 384478 w 1819275"/>
              <a:gd name="connsiteY92" fmla="*/ 743055 h 1804988"/>
              <a:gd name="connsiteX93" fmla="*/ 346681 w 1819275"/>
              <a:gd name="connsiteY93" fmla="*/ 720505 h 1804988"/>
              <a:gd name="connsiteX94" fmla="*/ 350461 w 1819275"/>
              <a:gd name="connsiteY94" fmla="*/ 765605 h 1804988"/>
              <a:gd name="connsiteX95" fmla="*/ 339121 w 1819275"/>
              <a:gd name="connsiteY95" fmla="*/ 664129 h 1804988"/>
              <a:gd name="connsiteX96" fmla="*/ 490312 w 1819275"/>
              <a:gd name="connsiteY96" fmla="*/ 588962 h 1804988"/>
              <a:gd name="connsiteX97" fmla="*/ 1325960 w 1819275"/>
              <a:gd name="connsiteY97" fmla="*/ 498475 h 1804988"/>
              <a:gd name="connsiteX98" fmla="*/ 1220391 w 1819275"/>
              <a:gd name="connsiteY98" fmla="*/ 716782 h 1804988"/>
              <a:gd name="connsiteX99" fmla="*/ 1122363 w 1819275"/>
              <a:gd name="connsiteY99" fmla="*/ 731838 h 1804988"/>
              <a:gd name="connsiteX100" fmla="*/ 1126133 w 1819275"/>
              <a:gd name="connsiteY100" fmla="*/ 637740 h 1804988"/>
              <a:gd name="connsiteX101" fmla="*/ 1325960 w 1819275"/>
              <a:gd name="connsiteY101" fmla="*/ 498475 h 1804988"/>
              <a:gd name="connsiteX102" fmla="*/ 912314 w 1819275"/>
              <a:gd name="connsiteY102" fmla="*/ 498475 h 1804988"/>
              <a:gd name="connsiteX103" fmla="*/ 991372 w 1819275"/>
              <a:gd name="connsiteY103" fmla="*/ 554979 h 1804988"/>
              <a:gd name="connsiteX104" fmla="*/ 1055371 w 1819275"/>
              <a:gd name="connsiteY104" fmla="*/ 720725 h 1804988"/>
              <a:gd name="connsiteX105" fmla="*/ 912314 w 1819275"/>
              <a:gd name="connsiteY105" fmla="*/ 683056 h 1804988"/>
              <a:gd name="connsiteX106" fmla="*/ 765493 w 1819275"/>
              <a:gd name="connsiteY106" fmla="*/ 720725 h 1804988"/>
              <a:gd name="connsiteX107" fmla="*/ 833257 w 1819275"/>
              <a:gd name="connsiteY107" fmla="*/ 554979 h 1804988"/>
              <a:gd name="connsiteX108" fmla="*/ 912314 w 1819275"/>
              <a:gd name="connsiteY108" fmla="*/ 498475 h 1804988"/>
              <a:gd name="connsiteX109" fmla="*/ 493317 w 1819275"/>
              <a:gd name="connsiteY109" fmla="*/ 498475 h 1804988"/>
              <a:gd name="connsiteX110" fmla="*/ 693144 w 1819275"/>
              <a:gd name="connsiteY110" fmla="*/ 637740 h 1804988"/>
              <a:gd name="connsiteX111" fmla="*/ 696914 w 1819275"/>
              <a:gd name="connsiteY111" fmla="*/ 731838 h 1804988"/>
              <a:gd name="connsiteX112" fmla="*/ 598886 w 1819275"/>
              <a:gd name="connsiteY112" fmla="*/ 716782 h 1804988"/>
              <a:gd name="connsiteX113" fmla="*/ 493317 w 1819275"/>
              <a:gd name="connsiteY113" fmla="*/ 498475 h 1804988"/>
              <a:gd name="connsiteX114" fmla="*/ 911522 w 1819275"/>
              <a:gd name="connsiteY114" fmla="*/ 222250 h 1804988"/>
              <a:gd name="connsiteX115" fmla="*/ 1050899 w 1819275"/>
              <a:gd name="connsiteY115" fmla="*/ 320230 h 1804988"/>
              <a:gd name="connsiteX116" fmla="*/ 1032064 w 1819275"/>
              <a:gd name="connsiteY116" fmla="*/ 391831 h 1804988"/>
              <a:gd name="connsiteX117" fmla="*/ 1084801 w 1819275"/>
              <a:gd name="connsiteY117" fmla="*/ 384294 h 1804988"/>
              <a:gd name="connsiteX118" fmla="*/ 1039598 w 1819275"/>
              <a:gd name="connsiteY118" fmla="*/ 365452 h 1804988"/>
              <a:gd name="connsiteX119" fmla="*/ 1175208 w 1819275"/>
              <a:gd name="connsiteY119" fmla="*/ 369220 h 1804988"/>
              <a:gd name="connsiteX120" fmla="*/ 1243013 w 1819275"/>
              <a:gd name="connsiteY120" fmla="*/ 512421 h 1804988"/>
              <a:gd name="connsiteX121" fmla="*/ 1122471 w 1819275"/>
              <a:gd name="connsiteY121" fmla="*/ 625475 h 1804988"/>
              <a:gd name="connsiteX122" fmla="*/ 1024530 w 1819275"/>
              <a:gd name="connsiteY122" fmla="*/ 523727 h 1804988"/>
              <a:gd name="connsiteX123" fmla="*/ 911522 w 1819275"/>
              <a:gd name="connsiteY123" fmla="*/ 433284 h 1804988"/>
              <a:gd name="connsiteX124" fmla="*/ 794746 w 1819275"/>
              <a:gd name="connsiteY124" fmla="*/ 523727 h 1804988"/>
              <a:gd name="connsiteX125" fmla="*/ 696806 w 1819275"/>
              <a:gd name="connsiteY125" fmla="*/ 625475 h 1804988"/>
              <a:gd name="connsiteX126" fmla="*/ 576263 w 1819275"/>
              <a:gd name="connsiteY126" fmla="*/ 512421 h 1804988"/>
              <a:gd name="connsiteX127" fmla="*/ 644068 w 1819275"/>
              <a:gd name="connsiteY127" fmla="*/ 369220 h 1804988"/>
              <a:gd name="connsiteX128" fmla="*/ 779679 w 1819275"/>
              <a:gd name="connsiteY128" fmla="*/ 365452 h 1804988"/>
              <a:gd name="connsiteX129" fmla="*/ 734475 w 1819275"/>
              <a:gd name="connsiteY129" fmla="*/ 384294 h 1804988"/>
              <a:gd name="connsiteX130" fmla="*/ 787213 w 1819275"/>
              <a:gd name="connsiteY130" fmla="*/ 391831 h 1804988"/>
              <a:gd name="connsiteX131" fmla="*/ 768378 w 1819275"/>
              <a:gd name="connsiteY131" fmla="*/ 320230 h 1804988"/>
              <a:gd name="connsiteX132" fmla="*/ 911522 w 1819275"/>
              <a:gd name="connsiteY132" fmla="*/ 222250 h 1804988"/>
              <a:gd name="connsiteX133" fmla="*/ 907753 w 1819275"/>
              <a:gd name="connsiteY133" fmla="*/ 185737 h 1804988"/>
              <a:gd name="connsiteX134" fmla="*/ 741881 w 1819275"/>
              <a:gd name="connsiteY134" fmla="*/ 294895 h 1804988"/>
              <a:gd name="connsiteX135" fmla="*/ 523231 w 1819275"/>
              <a:gd name="connsiteY135" fmla="*/ 490625 h 1804988"/>
              <a:gd name="connsiteX136" fmla="*/ 474223 w 1819275"/>
              <a:gd name="connsiteY136" fmla="*/ 498153 h 1804988"/>
              <a:gd name="connsiteX137" fmla="*/ 470453 w 1819275"/>
              <a:gd name="connsiteY137" fmla="*/ 539558 h 1804988"/>
              <a:gd name="connsiteX138" fmla="*/ 259342 w 1819275"/>
              <a:gd name="connsiteY138" fmla="*/ 742816 h 1804988"/>
              <a:gd name="connsiteX139" fmla="*/ 134938 w 1819275"/>
              <a:gd name="connsiteY139" fmla="*/ 900906 h 1804988"/>
              <a:gd name="connsiteX140" fmla="*/ 259342 w 1819275"/>
              <a:gd name="connsiteY140" fmla="*/ 1058996 h 1804988"/>
              <a:gd name="connsiteX141" fmla="*/ 470453 w 1819275"/>
              <a:gd name="connsiteY141" fmla="*/ 1262255 h 1804988"/>
              <a:gd name="connsiteX142" fmla="*/ 474223 w 1819275"/>
              <a:gd name="connsiteY142" fmla="*/ 1303659 h 1804988"/>
              <a:gd name="connsiteX143" fmla="*/ 523231 w 1819275"/>
              <a:gd name="connsiteY143" fmla="*/ 1311187 h 1804988"/>
              <a:gd name="connsiteX144" fmla="*/ 741881 w 1819275"/>
              <a:gd name="connsiteY144" fmla="*/ 1510682 h 1804988"/>
              <a:gd name="connsiteX145" fmla="*/ 907753 w 1819275"/>
              <a:gd name="connsiteY145" fmla="*/ 1616075 h 1804988"/>
              <a:gd name="connsiteX146" fmla="*/ 1077396 w 1819275"/>
              <a:gd name="connsiteY146" fmla="*/ 1510682 h 1804988"/>
              <a:gd name="connsiteX147" fmla="*/ 1296046 w 1819275"/>
              <a:gd name="connsiteY147" fmla="*/ 1311187 h 1804988"/>
              <a:gd name="connsiteX148" fmla="*/ 1345053 w 1819275"/>
              <a:gd name="connsiteY148" fmla="*/ 1303659 h 1804988"/>
              <a:gd name="connsiteX149" fmla="*/ 1348823 w 1819275"/>
              <a:gd name="connsiteY149" fmla="*/ 1262255 h 1804988"/>
              <a:gd name="connsiteX150" fmla="*/ 1559934 w 1819275"/>
              <a:gd name="connsiteY150" fmla="*/ 1058996 h 1804988"/>
              <a:gd name="connsiteX151" fmla="*/ 1684338 w 1819275"/>
              <a:gd name="connsiteY151" fmla="*/ 900906 h 1804988"/>
              <a:gd name="connsiteX152" fmla="*/ 1559934 w 1819275"/>
              <a:gd name="connsiteY152" fmla="*/ 742816 h 1804988"/>
              <a:gd name="connsiteX153" fmla="*/ 1348823 w 1819275"/>
              <a:gd name="connsiteY153" fmla="*/ 539558 h 1804988"/>
              <a:gd name="connsiteX154" fmla="*/ 1345053 w 1819275"/>
              <a:gd name="connsiteY154" fmla="*/ 498153 h 1804988"/>
              <a:gd name="connsiteX155" fmla="*/ 1296046 w 1819275"/>
              <a:gd name="connsiteY155" fmla="*/ 490625 h 1804988"/>
              <a:gd name="connsiteX156" fmla="*/ 1077396 w 1819275"/>
              <a:gd name="connsiteY156" fmla="*/ 294895 h 1804988"/>
              <a:gd name="connsiteX157" fmla="*/ 907753 w 1819275"/>
              <a:gd name="connsiteY157" fmla="*/ 185737 h 1804988"/>
              <a:gd name="connsiteX158" fmla="*/ 907754 w 1819275"/>
              <a:gd name="connsiteY158" fmla="*/ 0 h 1804988"/>
              <a:gd name="connsiteX159" fmla="*/ 1073485 w 1819275"/>
              <a:gd name="connsiteY159" fmla="*/ 120584 h 1804988"/>
              <a:gd name="connsiteX160" fmla="*/ 1303249 w 1819275"/>
              <a:gd name="connsiteY160" fmla="*/ 290155 h 1804988"/>
              <a:gd name="connsiteX161" fmla="*/ 1352215 w 1819275"/>
              <a:gd name="connsiteY161" fmla="*/ 478567 h 1804988"/>
              <a:gd name="connsiteX162" fmla="*/ 1646011 w 1819275"/>
              <a:gd name="connsiteY162" fmla="*/ 636833 h 1804988"/>
              <a:gd name="connsiteX163" fmla="*/ 1819275 w 1819275"/>
              <a:gd name="connsiteY163" fmla="*/ 900610 h 1804988"/>
              <a:gd name="connsiteX164" fmla="*/ 1646011 w 1819275"/>
              <a:gd name="connsiteY164" fmla="*/ 1164387 h 1804988"/>
              <a:gd name="connsiteX165" fmla="*/ 1352215 w 1819275"/>
              <a:gd name="connsiteY165" fmla="*/ 1322653 h 1804988"/>
              <a:gd name="connsiteX166" fmla="*/ 1303249 w 1819275"/>
              <a:gd name="connsiteY166" fmla="*/ 1511065 h 1804988"/>
              <a:gd name="connsiteX167" fmla="*/ 1073485 w 1819275"/>
              <a:gd name="connsiteY167" fmla="*/ 1680636 h 1804988"/>
              <a:gd name="connsiteX168" fmla="*/ 907754 w 1819275"/>
              <a:gd name="connsiteY168" fmla="*/ 1804988 h 1804988"/>
              <a:gd name="connsiteX169" fmla="*/ 745790 w 1819275"/>
              <a:gd name="connsiteY169" fmla="*/ 1680636 h 1804988"/>
              <a:gd name="connsiteX170" fmla="*/ 512260 w 1819275"/>
              <a:gd name="connsiteY170" fmla="*/ 1511065 h 1804988"/>
              <a:gd name="connsiteX171" fmla="*/ 467060 w 1819275"/>
              <a:gd name="connsiteY171" fmla="*/ 1322653 h 1804988"/>
              <a:gd name="connsiteX172" fmla="*/ 169498 w 1819275"/>
              <a:gd name="connsiteY172" fmla="*/ 1164387 h 1804988"/>
              <a:gd name="connsiteX173" fmla="*/ 0 w 1819275"/>
              <a:gd name="connsiteY173" fmla="*/ 900610 h 1804988"/>
              <a:gd name="connsiteX174" fmla="*/ 169498 w 1819275"/>
              <a:gd name="connsiteY174" fmla="*/ 636833 h 1804988"/>
              <a:gd name="connsiteX175" fmla="*/ 467060 w 1819275"/>
              <a:gd name="connsiteY175" fmla="*/ 478567 h 1804988"/>
              <a:gd name="connsiteX176" fmla="*/ 512260 w 1819275"/>
              <a:gd name="connsiteY176" fmla="*/ 290155 h 1804988"/>
              <a:gd name="connsiteX177" fmla="*/ 745790 w 1819275"/>
              <a:gd name="connsiteY177" fmla="*/ 120584 h 1804988"/>
              <a:gd name="connsiteX178" fmla="*/ 907754 w 1819275"/>
              <a:gd name="connsiteY178" fmla="*/ 0 h 180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1819275" h="1804988">
                <a:moveTo>
                  <a:pt x="696806" y="1179512"/>
                </a:moveTo>
                <a:cubicBezTo>
                  <a:pt x="696806" y="1179512"/>
                  <a:pt x="715640" y="1251113"/>
                  <a:pt x="794746" y="1277492"/>
                </a:cubicBezTo>
                <a:cubicBezTo>
                  <a:pt x="794746" y="1277492"/>
                  <a:pt x="843717" y="1367935"/>
                  <a:pt x="911522" y="1367935"/>
                </a:cubicBezTo>
                <a:cubicBezTo>
                  <a:pt x="975560" y="1367935"/>
                  <a:pt x="1024530" y="1277492"/>
                  <a:pt x="1024530" y="1277492"/>
                </a:cubicBezTo>
                <a:cubicBezTo>
                  <a:pt x="1107403" y="1251113"/>
                  <a:pt x="1122471" y="1179512"/>
                  <a:pt x="1122471" y="1179512"/>
                </a:cubicBezTo>
                <a:cubicBezTo>
                  <a:pt x="1122471" y="1179512"/>
                  <a:pt x="1201577" y="1258650"/>
                  <a:pt x="1243013" y="1288798"/>
                </a:cubicBezTo>
                <a:cubicBezTo>
                  <a:pt x="1243013" y="1288798"/>
                  <a:pt x="1239246" y="1375472"/>
                  <a:pt x="1175208" y="1431999"/>
                </a:cubicBezTo>
                <a:cubicBezTo>
                  <a:pt x="1111170" y="1488526"/>
                  <a:pt x="1043365" y="1477220"/>
                  <a:pt x="1039598" y="1435767"/>
                </a:cubicBezTo>
                <a:cubicBezTo>
                  <a:pt x="1039598" y="1394314"/>
                  <a:pt x="1084801" y="1416925"/>
                  <a:pt x="1084801" y="1416925"/>
                </a:cubicBezTo>
                <a:cubicBezTo>
                  <a:pt x="1084801" y="1416925"/>
                  <a:pt x="1047132" y="1379241"/>
                  <a:pt x="1032064" y="1409388"/>
                </a:cubicBezTo>
                <a:cubicBezTo>
                  <a:pt x="1016996" y="1443304"/>
                  <a:pt x="1039598" y="1469683"/>
                  <a:pt x="1050899" y="1480989"/>
                </a:cubicBezTo>
                <a:cubicBezTo>
                  <a:pt x="1050899" y="1480989"/>
                  <a:pt x="1005695" y="1582737"/>
                  <a:pt x="911522" y="1582737"/>
                </a:cubicBezTo>
                <a:cubicBezTo>
                  <a:pt x="813581" y="1582737"/>
                  <a:pt x="768378" y="1480989"/>
                  <a:pt x="768378" y="1480989"/>
                </a:cubicBezTo>
                <a:cubicBezTo>
                  <a:pt x="779679" y="1469683"/>
                  <a:pt x="802280" y="1443304"/>
                  <a:pt x="787213" y="1409388"/>
                </a:cubicBezTo>
                <a:cubicBezTo>
                  <a:pt x="772145" y="1379241"/>
                  <a:pt x="734475" y="1416925"/>
                  <a:pt x="734475" y="1416925"/>
                </a:cubicBezTo>
                <a:cubicBezTo>
                  <a:pt x="734475" y="1416925"/>
                  <a:pt x="779679" y="1394314"/>
                  <a:pt x="779679" y="1435767"/>
                </a:cubicBezTo>
                <a:cubicBezTo>
                  <a:pt x="775912" y="1477220"/>
                  <a:pt x="708107" y="1488526"/>
                  <a:pt x="644068" y="1431999"/>
                </a:cubicBezTo>
                <a:cubicBezTo>
                  <a:pt x="580030" y="1375472"/>
                  <a:pt x="576263" y="1288798"/>
                  <a:pt x="576263" y="1288798"/>
                </a:cubicBezTo>
                <a:cubicBezTo>
                  <a:pt x="617700" y="1258650"/>
                  <a:pt x="696806" y="1179512"/>
                  <a:pt x="696806" y="1179512"/>
                </a:cubicBezTo>
                <a:close/>
                <a:moveTo>
                  <a:pt x="765493" y="1081087"/>
                </a:moveTo>
                <a:cubicBezTo>
                  <a:pt x="765493" y="1081087"/>
                  <a:pt x="833257" y="1118757"/>
                  <a:pt x="912314" y="1118757"/>
                </a:cubicBezTo>
                <a:cubicBezTo>
                  <a:pt x="987607" y="1118757"/>
                  <a:pt x="1055371" y="1081087"/>
                  <a:pt x="1055371" y="1081087"/>
                </a:cubicBezTo>
                <a:cubicBezTo>
                  <a:pt x="1108076" y="1209163"/>
                  <a:pt x="991372" y="1246833"/>
                  <a:pt x="991372" y="1246833"/>
                </a:cubicBezTo>
                <a:cubicBezTo>
                  <a:pt x="991372" y="1246833"/>
                  <a:pt x="968784" y="1303337"/>
                  <a:pt x="912314" y="1303337"/>
                </a:cubicBezTo>
                <a:cubicBezTo>
                  <a:pt x="852080" y="1303337"/>
                  <a:pt x="833257" y="1246833"/>
                  <a:pt x="833257" y="1246833"/>
                </a:cubicBezTo>
                <a:cubicBezTo>
                  <a:pt x="833257" y="1246833"/>
                  <a:pt x="712788" y="1209163"/>
                  <a:pt x="765493" y="1081087"/>
                </a:cubicBezTo>
                <a:close/>
                <a:moveTo>
                  <a:pt x="1122363" y="1069975"/>
                </a:moveTo>
                <a:cubicBezTo>
                  <a:pt x="1156296" y="1081267"/>
                  <a:pt x="1220391" y="1085031"/>
                  <a:pt x="1220391" y="1085031"/>
                </a:cubicBezTo>
                <a:cubicBezTo>
                  <a:pt x="1333501" y="1216768"/>
                  <a:pt x="1325960" y="1303338"/>
                  <a:pt x="1325960" y="1303338"/>
                </a:cubicBezTo>
                <a:cubicBezTo>
                  <a:pt x="1243013" y="1288283"/>
                  <a:pt x="1126133" y="1164073"/>
                  <a:pt x="1126133" y="1164073"/>
                </a:cubicBezTo>
                <a:cubicBezTo>
                  <a:pt x="1126133" y="1118906"/>
                  <a:pt x="1122363" y="1069975"/>
                  <a:pt x="1122363" y="1069975"/>
                </a:cubicBezTo>
                <a:close/>
                <a:moveTo>
                  <a:pt x="696914" y="1069975"/>
                </a:moveTo>
                <a:cubicBezTo>
                  <a:pt x="696914" y="1069975"/>
                  <a:pt x="693144" y="1118906"/>
                  <a:pt x="693144" y="1164073"/>
                </a:cubicBezTo>
                <a:cubicBezTo>
                  <a:pt x="693144" y="1164073"/>
                  <a:pt x="576264" y="1288283"/>
                  <a:pt x="493317" y="1303338"/>
                </a:cubicBezTo>
                <a:cubicBezTo>
                  <a:pt x="493317" y="1303338"/>
                  <a:pt x="485776" y="1216768"/>
                  <a:pt x="598886" y="1085031"/>
                </a:cubicBezTo>
                <a:cubicBezTo>
                  <a:pt x="598886" y="1085031"/>
                  <a:pt x="662981" y="1081267"/>
                  <a:pt x="696914" y="1069975"/>
                </a:cubicBezTo>
                <a:close/>
                <a:moveTo>
                  <a:pt x="1164680" y="754062"/>
                </a:moveTo>
                <a:cubicBezTo>
                  <a:pt x="1194868" y="757828"/>
                  <a:pt x="1232604" y="772891"/>
                  <a:pt x="1255245" y="825610"/>
                </a:cubicBezTo>
                <a:cubicBezTo>
                  <a:pt x="1255245" y="825610"/>
                  <a:pt x="1338264" y="844439"/>
                  <a:pt x="1338264" y="897159"/>
                </a:cubicBezTo>
                <a:cubicBezTo>
                  <a:pt x="1338264" y="946113"/>
                  <a:pt x="1255245" y="964941"/>
                  <a:pt x="1255245" y="964941"/>
                </a:cubicBezTo>
                <a:cubicBezTo>
                  <a:pt x="1206189" y="1077912"/>
                  <a:pt x="1108076" y="1025192"/>
                  <a:pt x="1108076" y="1025192"/>
                </a:cubicBezTo>
                <a:cubicBezTo>
                  <a:pt x="1108076" y="1025192"/>
                  <a:pt x="1157132" y="972473"/>
                  <a:pt x="1157132" y="897159"/>
                </a:cubicBezTo>
                <a:cubicBezTo>
                  <a:pt x="1157132" y="821845"/>
                  <a:pt x="1108076" y="765359"/>
                  <a:pt x="1108076" y="765359"/>
                </a:cubicBezTo>
                <a:cubicBezTo>
                  <a:pt x="1108076" y="765359"/>
                  <a:pt x="1134491" y="754062"/>
                  <a:pt x="1164680" y="754062"/>
                </a:cubicBezTo>
                <a:close/>
                <a:moveTo>
                  <a:pt x="655945" y="754062"/>
                </a:moveTo>
                <a:cubicBezTo>
                  <a:pt x="686262" y="754062"/>
                  <a:pt x="712788" y="765359"/>
                  <a:pt x="712788" y="765359"/>
                </a:cubicBezTo>
                <a:cubicBezTo>
                  <a:pt x="712788" y="765359"/>
                  <a:pt x="667314" y="821845"/>
                  <a:pt x="667314" y="897159"/>
                </a:cubicBezTo>
                <a:cubicBezTo>
                  <a:pt x="667314" y="972473"/>
                  <a:pt x="712788" y="1025192"/>
                  <a:pt x="712788" y="1025192"/>
                </a:cubicBezTo>
                <a:cubicBezTo>
                  <a:pt x="712788" y="1025192"/>
                  <a:pt x="614261" y="1077912"/>
                  <a:pt x="564997" y="964941"/>
                </a:cubicBezTo>
                <a:cubicBezTo>
                  <a:pt x="564997" y="964941"/>
                  <a:pt x="477838" y="946113"/>
                  <a:pt x="477838" y="897159"/>
                </a:cubicBezTo>
                <a:cubicBezTo>
                  <a:pt x="477838" y="844439"/>
                  <a:pt x="564997" y="825610"/>
                  <a:pt x="564997" y="825610"/>
                </a:cubicBezTo>
                <a:cubicBezTo>
                  <a:pt x="587734" y="772891"/>
                  <a:pt x="625629" y="757828"/>
                  <a:pt x="655945" y="754062"/>
                </a:cubicBezTo>
                <a:close/>
                <a:moveTo>
                  <a:pt x="908051" y="715962"/>
                </a:moveTo>
                <a:cubicBezTo>
                  <a:pt x="1008001" y="715962"/>
                  <a:pt x="1089026" y="796987"/>
                  <a:pt x="1089026" y="896937"/>
                </a:cubicBezTo>
                <a:cubicBezTo>
                  <a:pt x="1089026" y="996887"/>
                  <a:pt x="1008001" y="1077912"/>
                  <a:pt x="908051" y="1077912"/>
                </a:cubicBezTo>
                <a:cubicBezTo>
                  <a:pt x="808101" y="1077912"/>
                  <a:pt x="727076" y="996887"/>
                  <a:pt x="727076" y="896937"/>
                </a:cubicBezTo>
                <a:cubicBezTo>
                  <a:pt x="727076" y="796987"/>
                  <a:pt x="808101" y="715962"/>
                  <a:pt x="908051" y="715962"/>
                </a:cubicBezTo>
                <a:close/>
                <a:moveTo>
                  <a:pt x="1329427" y="588962"/>
                </a:moveTo>
                <a:cubicBezTo>
                  <a:pt x="1352072" y="588962"/>
                  <a:pt x="1442649" y="592720"/>
                  <a:pt x="1480390" y="664129"/>
                </a:cubicBezTo>
                <a:cubicBezTo>
                  <a:pt x="1525678" y="746813"/>
                  <a:pt x="1491712" y="773122"/>
                  <a:pt x="1469068" y="765605"/>
                </a:cubicBezTo>
                <a:cubicBezTo>
                  <a:pt x="1442649" y="761847"/>
                  <a:pt x="1450197" y="724263"/>
                  <a:pt x="1472842" y="720505"/>
                </a:cubicBezTo>
                <a:cubicBezTo>
                  <a:pt x="1472842" y="720505"/>
                  <a:pt x="1438875" y="694196"/>
                  <a:pt x="1435101" y="743055"/>
                </a:cubicBezTo>
                <a:cubicBezTo>
                  <a:pt x="1431327" y="795672"/>
                  <a:pt x="1476616" y="791914"/>
                  <a:pt x="1518130" y="761847"/>
                </a:cubicBezTo>
                <a:cubicBezTo>
                  <a:pt x="1518130" y="761847"/>
                  <a:pt x="1616256" y="806947"/>
                  <a:pt x="1635126" y="897148"/>
                </a:cubicBezTo>
                <a:cubicBezTo>
                  <a:pt x="1616256" y="983590"/>
                  <a:pt x="1518130" y="1032449"/>
                  <a:pt x="1518130" y="1032449"/>
                </a:cubicBezTo>
                <a:cubicBezTo>
                  <a:pt x="1476616" y="1002382"/>
                  <a:pt x="1431327" y="998624"/>
                  <a:pt x="1435101" y="1047482"/>
                </a:cubicBezTo>
                <a:cubicBezTo>
                  <a:pt x="1438875" y="1100099"/>
                  <a:pt x="1472842" y="1073791"/>
                  <a:pt x="1472842" y="1073791"/>
                </a:cubicBezTo>
                <a:cubicBezTo>
                  <a:pt x="1450197" y="1066274"/>
                  <a:pt x="1442649" y="1032449"/>
                  <a:pt x="1469068" y="1024932"/>
                </a:cubicBezTo>
                <a:cubicBezTo>
                  <a:pt x="1491712" y="1021174"/>
                  <a:pt x="1525678" y="1043724"/>
                  <a:pt x="1480390" y="1126408"/>
                </a:cubicBezTo>
                <a:cubicBezTo>
                  <a:pt x="1435101" y="1212850"/>
                  <a:pt x="1325653" y="1201575"/>
                  <a:pt x="1325653" y="1201575"/>
                </a:cubicBezTo>
                <a:cubicBezTo>
                  <a:pt x="1303009" y="1141441"/>
                  <a:pt x="1235076" y="1081307"/>
                  <a:pt x="1235076" y="1081307"/>
                </a:cubicBezTo>
                <a:cubicBezTo>
                  <a:pt x="1235076" y="1081307"/>
                  <a:pt x="1280365" y="1054999"/>
                  <a:pt x="1303009" y="1006140"/>
                </a:cubicBezTo>
                <a:cubicBezTo>
                  <a:pt x="1303009" y="1006140"/>
                  <a:pt x="1408683" y="949765"/>
                  <a:pt x="1408683" y="897148"/>
                </a:cubicBezTo>
                <a:cubicBezTo>
                  <a:pt x="1408683" y="844531"/>
                  <a:pt x="1303009" y="788155"/>
                  <a:pt x="1303009" y="788155"/>
                </a:cubicBezTo>
                <a:cubicBezTo>
                  <a:pt x="1280365" y="739297"/>
                  <a:pt x="1235076" y="712988"/>
                  <a:pt x="1235076" y="712988"/>
                </a:cubicBezTo>
                <a:cubicBezTo>
                  <a:pt x="1235076" y="712988"/>
                  <a:pt x="1303009" y="652854"/>
                  <a:pt x="1325653" y="592720"/>
                </a:cubicBezTo>
                <a:cubicBezTo>
                  <a:pt x="1325653" y="592720"/>
                  <a:pt x="1325653" y="588962"/>
                  <a:pt x="1329427" y="588962"/>
                </a:cubicBezTo>
                <a:close/>
                <a:moveTo>
                  <a:pt x="490312" y="588962"/>
                </a:moveTo>
                <a:cubicBezTo>
                  <a:pt x="494092" y="588962"/>
                  <a:pt x="494092" y="592720"/>
                  <a:pt x="494092" y="592720"/>
                </a:cubicBezTo>
                <a:cubicBezTo>
                  <a:pt x="516770" y="652854"/>
                  <a:pt x="581026" y="712988"/>
                  <a:pt x="581026" y="712988"/>
                </a:cubicBezTo>
                <a:cubicBezTo>
                  <a:pt x="581026" y="712988"/>
                  <a:pt x="539449" y="739297"/>
                  <a:pt x="516770" y="788155"/>
                </a:cubicBezTo>
                <a:cubicBezTo>
                  <a:pt x="516770" y="788155"/>
                  <a:pt x="410937" y="844531"/>
                  <a:pt x="410937" y="897148"/>
                </a:cubicBezTo>
                <a:cubicBezTo>
                  <a:pt x="410937" y="949765"/>
                  <a:pt x="516770" y="1006140"/>
                  <a:pt x="516770" y="1006140"/>
                </a:cubicBezTo>
                <a:cubicBezTo>
                  <a:pt x="539449" y="1054999"/>
                  <a:pt x="581026" y="1081307"/>
                  <a:pt x="581026" y="1081307"/>
                </a:cubicBezTo>
                <a:cubicBezTo>
                  <a:pt x="581026" y="1081307"/>
                  <a:pt x="516770" y="1141441"/>
                  <a:pt x="494092" y="1201575"/>
                </a:cubicBezTo>
                <a:cubicBezTo>
                  <a:pt x="494092" y="1201575"/>
                  <a:pt x="384478" y="1212850"/>
                  <a:pt x="339121" y="1126408"/>
                </a:cubicBezTo>
                <a:cubicBezTo>
                  <a:pt x="289984" y="1043724"/>
                  <a:pt x="327782" y="1021174"/>
                  <a:pt x="350461" y="1024932"/>
                </a:cubicBezTo>
                <a:cubicBezTo>
                  <a:pt x="373139" y="1032449"/>
                  <a:pt x="369359" y="1066274"/>
                  <a:pt x="346681" y="1073791"/>
                </a:cubicBezTo>
                <a:cubicBezTo>
                  <a:pt x="346681" y="1073791"/>
                  <a:pt x="380699" y="1100099"/>
                  <a:pt x="384478" y="1047482"/>
                </a:cubicBezTo>
                <a:cubicBezTo>
                  <a:pt x="388258" y="998624"/>
                  <a:pt x="342901" y="1002382"/>
                  <a:pt x="301324" y="1032449"/>
                </a:cubicBezTo>
                <a:cubicBezTo>
                  <a:pt x="301324" y="1032449"/>
                  <a:pt x="203050" y="983590"/>
                  <a:pt x="184151" y="897148"/>
                </a:cubicBezTo>
                <a:cubicBezTo>
                  <a:pt x="203050" y="806947"/>
                  <a:pt x="301324" y="761847"/>
                  <a:pt x="301324" y="761847"/>
                </a:cubicBezTo>
                <a:cubicBezTo>
                  <a:pt x="342901" y="791914"/>
                  <a:pt x="388258" y="795672"/>
                  <a:pt x="384478" y="743055"/>
                </a:cubicBezTo>
                <a:cubicBezTo>
                  <a:pt x="380699" y="694196"/>
                  <a:pt x="346681" y="720505"/>
                  <a:pt x="346681" y="720505"/>
                </a:cubicBezTo>
                <a:cubicBezTo>
                  <a:pt x="369359" y="724263"/>
                  <a:pt x="373139" y="761847"/>
                  <a:pt x="350461" y="765605"/>
                </a:cubicBezTo>
                <a:cubicBezTo>
                  <a:pt x="327782" y="773122"/>
                  <a:pt x="289984" y="746813"/>
                  <a:pt x="339121" y="664129"/>
                </a:cubicBezTo>
                <a:cubicBezTo>
                  <a:pt x="376919" y="592720"/>
                  <a:pt x="467633" y="588962"/>
                  <a:pt x="490312" y="588962"/>
                </a:cubicBezTo>
                <a:close/>
                <a:moveTo>
                  <a:pt x="1325960" y="498475"/>
                </a:moveTo>
                <a:cubicBezTo>
                  <a:pt x="1325960" y="498475"/>
                  <a:pt x="1333501" y="585045"/>
                  <a:pt x="1220391" y="716782"/>
                </a:cubicBezTo>
                <a:cubicBezTo>
                  <a:pt x="1220391" y="716782"/>
                  <a:pt x="1156296" y="720546"/>
                  <a:pt x="1122363" y="731838"/>
                </a:cubicBezTo>
                <a:cubicBezTo>
                  <a:pt x="1122363" y="731838"/>
                  <a:pt x="1126133" y="682907"/>
                  <a:pt x="1126133" y="637740"/>
                </a:cubicBezTo>
                <a:cubicBezTo>
                  <a:pt x="1126133" y="637740"/>
                  <a:pt x="1243013" y="513531"/>
                  <a:pt x="1325960" y="498475"/>
                </a:cubicBezTo>
                <a:close/>
                <a:moveTo>
                  <a:pt x="912314" y="498475"/>
                </a:moveTo>
                <a:cubicBezTo>
                  <a:pt x="968784" y="498475"/>
                  <a:pt x="991372" y="554979"/>
                  <a:pt x="991372" y="554979"/>
                </a:cubicBezTo>
                <a:cubicBezTo>
                  <a:pt x="991372" y="554979"/>
                  <a:pt x="1108076" y="592649"/>
                  <a:pt x="1055371" y="720725"/>
                </a:cubicBezTo>
                <a:cubicBezTo>
                  <a:pt x="1055371" y="720725"/>
                  <a:pt x="987607" y="683056"/>
                  <a:pt x="912314" y="683056"/>
                </a:cubicBezTo>
                <a:cubicBezTo>
                  <a:pt x="833257" y="683056"/>
                  <a:pt x="765493" y="720725"/>
                  <a:pt x="765493" y="720725"/>
                </a:cubicBezTo>
                <a:cubicBezTo>
                  <a:pt x="712788" y="592649"/>
                  <a:pt x="833257" y="554979"/>
                  <a:pt x="833257" y="554979"/>
                </a:cubicBezTo>
                <a:cubicBezTo>
                  <a:pt x="833257" y="554979"/>
                  <a:pt x="852080" y="498475"/>
                  <a:pt x="912314" y="498475"/>
                </a:cubicBezTo>
                <a:close/>
                <a:moveTo>
                  <a:pt x="493317" y="498475"/>
                </a:moveTo>
                <a:cubicBezTo>
                  <a:pt x="576264" y="513531"/>
                  <a:pt x="693144" y="637740"/>
                  <a:pt x="693144" y="637740"/>
                </a:cubicBezTo>
                <a:cubicBezTo>
                  <a:pt x="693144" y="682907"/>
                  <a:pt x="696914" y="731838"/>
                  <a:pt x="696914" y="731838"/>
                </a:cubicBezTo>
                <a:cubicBezTo>
                  <a:pt x="662981" y="720546"/>
                  <a:pt x="598886" y="716782"/>
                  <a:pt x="598886" y="716782"/>
                </a:cubicBezTo>
                <a:cubicBezTo>
                  <a:pt x="485776" y="585045"/>
                  <a:pt x="493317" y="498475"/>
                  <a:pt x="493317" y="498475"/>
                </a:cubicBezTo>
                <a:close/>
                <a:moveTo>
                  <a:pt x="911522" y="222250"/>
                </a:moveTo>
                <a:cubicBezTo>
                  <a:pt x="1005695" y="222250"/>
                  <a:pt x="1050899" y="320230"/>
                  <a:pt x="1050899" y="320230"/>
                </a:cubicBezTo>
                <a:cubicBezTo>
                  <a:pt x="1039598" y="331535"/>
                  <a:pt x="1016996" y="361683"/>
                  <a:pt x="1032064" y="391831"/>
                </a:cubicBezTo>
                <a:cubicBezTo>
                  <a:pt x="1047132" y="421978"/>
                  <a:pt x="1084801" y="384294"/>
                  <a:pt x="1084801" y="384294"/>
                </a:cubicBezTo>
                <a:cubicBezTo>
                  <a:pt x="1084801" y="384294"/>
                  <a:pt x="1039598" y="406905"/>
                  <a:pt x="1039598" y="365452"/>
                </a:cubicBezTo>
                <a:cubicBezTo>
                  <a:pt x="1043365" y="323998"/>
                  <a:pt x="1111170" y="312693"/>
                  <a:pt x="1175208" y="369220"/>
                </a:cubicBezTo>
                <a:cubicBezTo>
                  <a:pt x="1239246" y="425747"/>
                  <a:pt x="1243013" y="512421"/>
                  <a:pt x="1243013" y="512421"/>
                </a:cubicBezTo>
                <a:cubicBezTo>
                  <a:pt x="1201577" y="542569"/>
                  <a:pt x="1122471" y="625475"/>
                  <a:pt x="1122471" y="625475"/>
                </a:cubicBezTo>
                <a:cubicBezTo>
                  <a:pt x="1122471" y="625475"/>
                  <a:pt x="1107403" y="553874"/>
                  <a:pt x="1024530" y="523727"/>
                </a:cubicBezTo>
                <a:cubicBezTo>
                  <a:pt x="1024530" y="523727"/>
                  <a:pt x="975560" y="433284"/>
                  <a:pt x="911522" y="433284"/>
                </a:cubicBezTo>
                <a:cubicBezTo>
                  <a:pt x="843717" y="433284"/>
                  <a:pt x="794746" y="523727"/>
                  <a:pt x="794746" y="523727"/>
                </a:cubicBezTo>
                <a:cubicBezTo>
                  <a:pt x="715641" y="553874"/>
                  <a:pt x="696806" y="625475"/>
                  <a:pt x="696806" y="625475"/>
                </a:cubicBezTo>
                <a:cubicBezTo>
                  <a:pt x="696806" y="625475"/>
                  <a:pt x="617700" y="542569"/>
                  <a:pt x="576263" y="512421"/>
                </a:cubicBezTo>
                <a:cubicBezTo>
                  <a:pt x="576263" y="512421"/>
                  <a:pt x="580030" y="425747"/>
                  <a:pt x="644068" y="369220"/>
                </a:cubicBezTo>
                <a:cubicBezTo>
                  <a:pt x="708107" y="312693"/>
                  <a:pt x="775912" y="323998"/>
                  <a:pt x="779679" y="365452"/>
                </a:cubicBezTo>
                <a:cubicBezTo>
                  <a:pt x="779679" y="406905"/>
                  <a:pt x="734475" y="384294"/>
                  <a:pt x="734475" y="384294"/>
                </a:cubicBezTo>
                <a:cubicBezTo>
                  <a:pt x="734475" y="384294"/>
                  <a:pt x="772145" y="421978"/>
                  <a:pt x="787213" y="391831"/>
                </a:cubicBezTo>
                <a:cubicBezTo>
                  <a:pt x="802280" y="361683"/>
                  <a:pt x="779679" y="331535"/>
                  <a:pt x="768378" y="320230"/>
                </a:cubicBezTo>
                <a:cubicBezTo>
                  <a:pt x="768378" y="320230"/>
                  <a:pt x="813581" y="222250"/>
                  <a:pt x="911522" y="222250"/>
                </a:cubicBezTo>
                <a:close/>
                <a:moveTo>
                  <a:pt x="907753" y="185737"/>
                </a:moveTo>
                <a:cubicBezTo>
                  <a:pt x="809738" y="204557"/>
                  <a:pt x="741881" y="294895"/>
                  <a:pt x="741881" y="294895"/>
                </a:cubicBezTo>
                <a:cubicBezTo>
                  <a:pt x="568468" y="328771"/>
                  <a:pt x="523231" y="490625"/>
                  <a:pt x="523231" y="490625"/>
                </a:cubicBezTo>
                <a:cubicBezTo>
                  <a:pt x="485532" y="483097"/>
                  <a:pt x="474223" y="498153"/>
                  <a:pt x="474223" y="498153"/>
                </a:cubicBezTo>
                <a:cubicBezTo>
                  <a:pt x="474223" y="498153"/>
                  <a:pt x="474223" y="505681"/>
                  <a:pt x="470453" y="539558"/>
                </a:cubicBezTo>
                <a:cubicBezTo>
                  <a:pt x="470453" y="539558"/>
                  <a:pt x="312120" y="558378"/>
                  <a:pt x="259342" y="742816"/>
                </a:cubicBezTo>
                <a:cubicBezTo>
                  <a:pt x="259342" y="742816"/>
                  <a:pt x="176406" y="787985"/>
                  <a:pt x="134938" y="900906"/>
                </a:cubicBezTo>
                <a:cubicBezTo>
                  <a:pt x="176406" y="1013828"/>
                  <a:pt x="259342" y="1058996"/>
                  <a:pt x="259342" y="1058996"/>
                </a:cubicBezTo>
                <a:cubicBezTo>
                  <a:pt x="312120" y="1243434"/>
                  <a:pt x="470453" y="1262255"/>
                  <a:pt x="470453" y="1262255"/>
                </a:cubicBezTo>
                <a:cubicBezTo>
                  <a:pt x="474223" y="1296131"/>
                  <a:pt x="474223" y="1303659"/>
                  <a:pt x="474223" y="1303659"/>
                </a:cubicBezTo>
                <a:cubicBezTo>
                  <a:pt x="474223" y="1303659"/>
                  <a:pt x="485532" y="1318715"/>
                  <a:pt x="523231" y="1311187"/>
                </a:cubicBezTo>
                <a:cubicBezTo>
                  <a:pt x="523231" y="1311187"/>
                  <a:pt x="568468" y="1473041"/>
                  <a:pt x="741881" y="1510682"/>
                </a:cubicBezTo>
                <a:cubicBezTo>
                  <a:pt x="741881" y="1510682"/>
                  <a:pt x="809738" y="1597255"/>
                  <a:pt x="907753" y="1616075"/>
                </a:cubicBezTo>
                <a:cubicBezTo>
                  <a:pt x="1009539" y="1597255"/>
                  <a:pt x="1077396" y="1510682"/>
                  <a:pt x="1077396" y="1510682"/>
                </a:cubicBezTo>
                <a:cubicBezTo>
                  <a:pt x="1250808" y="1473041"/>
                  <a:pt x="1296046" y="1311187"/>
                  <a:pt x="1296046" y="1311187"/>
                </a:cubicBezTo>
                <a:cubicBezTo>
                  <a:pt x="1333744" y="1318715"/>
                  <a:pt x="1345053" y="1303659"/>
                  <a:pt x="1345053" y="1303659"/>
                </a:cubicBezTo>
                <a:cubicBezTo>
                  <a:pt x="1345053" y="1303659"/>
                  <a:pt x="1345053" y="1296131"/>
                  <a:pt x="1348823" y="1262255"/>
                </a:cubicBezTo>
                <a:cubicBezTo>
                  <a:pt x="1348823" y="1262255"/>
                  <a:pt x="1503386" y="1243434"/>
                  <a:pt x="1559934" y="1058996"/>
                </a:cubicBezTo>
                <a:cubicBezTo>
                  <a:pt x="1559934" y="1058996"/>
                  <a:pt x="1642870" y="1013828"/>
                  <a:pt x="1684338" y="900906"/>
                </a:cubicBezTo>
                <a:cubicBezTo>
                  <a:pt x="1642870" y="787985"/>
                  <a:pt x="1559934" y="742816"/>
                  <a:pt x="1559934" y="742816"/>
                </a:cubicBezTo>
                <a:cubicBezTo>
                  <a:pt x="1503386" y="558378"/>
                  <a:pt x="1348823" y="539558"/>
                  <a:pt x="1348823" y="539558"/>
                </a:cubicBezTo>
                <a:cubicBezTo>
                  <a:pt x="1345053" y="505681"/>
                  <a:pt x="1345053" y="498153"/>
                  <a:pt x="1345053" y="498153"/>
                </a:cubicBezTo>
                <a:cubicBezTo>
                  <a:pt x="1345053" y="498153"/>
                  <a:pt x="1333744" y="483097"/>
                  <a:pt x="1296046" y="490625"/>
                </a:cubicBezTo>
                <a:cubicBezTo>
                  <a:pt x="1296046" y="490625"/>
                  <a:pt x="1250808" y="328771"/>
                  <a:pt x="1077396" y="294895"/>
                </a:cubicBezTo>
                <a:cubicBezTo>
                  <a:pt x="1077396" y="294895"/>
                  <a:pt x="1009539" y="204557"/>
                  <a:pt x="907753" y="185737"/>
                </a:cubicBezTo>
                <a:close/>
                <a:moveTo>
                  <a:pt x="907754" y="0"/>
                </a:moveTo>
                <a:cubicBezTo>
                  <a:pt x="941654" y="33914"/>
                  <a:pt x="1024519" y="97974"/>
                  <a:pt x="1073485" y="120584"/>
                </a:cubicBezTo>
                <a:cubicBezTo>
                  <a:pt x="1122451" y="146962"/>
                  <a:pt x="1242983" y="207253"/>
                  <a:pt x="1303249" y="290155"/>
                </a:cubicBezTo>
                <a:cubicBezTo>
                  <a:pt x="1367281" y="373056"/>
                  <a:pt x="1352215" y="478567"/>
                  <a:pt x="1352215" y="478567"/>
                </a:cubicBezTo>
                <a:cubicBezTo>
                  <a:pt x="1352215" y="478567"/>
                  <a:pt x="1551845" y="489872"/>
                  <a:pt x="1646011" y="636833"/>
                </a:cubicBezTo>
                <a:cubicBezTo>
                  <a:pt x="1743943" y="780026"/>
                  <a:pt x="1762776" y="855391"/>
                  <a:pt x="1819275" y="900610"/>
                </a:cubicBezTo>
                <a:cubicBezTo>
                  <a:pt x="1762776" y="945829"/>
                  <a:pt x="1743943" y="1021194"/>
                  <a:pt x="1646011" y="1164387"/>
                </a:cubicBezTo>
                <a:cubicBezTo>
                  <a:pt x="1551845" y="1311348"/>
                  <a:pt x="1352215" y="1322653"/>
                  <a:pt x="1352215" y="1322653"/>
                </a:cubicBezTo>
                <a:cubicBezTo>
                  <a:pt x="1352215" y="1322653"/>
                  <a:pt x="1367281" y="1428164"/>
                  <a:pt x="1303249" y="1511065"/>
                </a:cubicBezTo>
                <a:cubicBezTo>
                  <a:pt x="1242983" y="1597735"/>
                  <a:pt x="1122451" y="1654259"/>
                  <a:pt x="1073485" y="1680636"/>
                </a:cubicBezTo>
                <a:cubicBezTo>
                  <a:pt x="1024519" y="1703246"/>
                  <a:pt x="941654" y="1767306"/>
                  <a:pt x="907754" y="1804988"/>
                </a:cubicBezTo>
                <a:cubicBezTo>
                  <a:pt x="877621" y="1767306"/>
                  <a:pt x="794756" y="1703246"/>
                  <a:pt x="745790" y="1680636"/>
                </a:cubicBezTo>
                <a:cubicBezTo>
                  <a:pt x="696824" y="1654259"/>
                  <a:pt x="576292" y="1597735"/>
                  <a:pt x="512260" y="1511065"/>
                </a:cubicBezTo>
                <a:cubicBezTo>
                  <a:pt x="451994" y="1428164"/>
                  <a:pt x="467060" y="1322653"/>
                  <a:pt x="467060" y="1322653"/>
                </a:cubicBezTo>
                <a:cubicBezTo>
                  <a:pt x="467060" y="1322653"/>
                  <a:pt x="267430" y="1311348"/>
                  <a:pt x="169498" y="1164387"/>
                </a:cubicBezTo>
                <a:cubicBezTo>
                  <a:pt x="75332" y="1021194"/>
                  <a:pt x="56499" y="945829"/>
                  <a:pt x="0" y="900610"/>
                </a:cubicBezTo>
                <a:cubicBezTo>
                  <a:pt x="56499" y="855391"/>
                  <a:pt x="75332" y="780026"/>
                  <a:pt x="169498" y="636833"/>
                </a:cubicBezTo>
                <a:cubicBezTo>
                  <a:pt x="267430" y="489872"/>
                  <a:pt x="467060" y="478567"/>
                  <a:pt x="467060" y="478567"/>
                </a:cubicBezTo>
                <a:cubicBezTo>
                  <a:pt x="467060" y="478567"/>
                  <a:pt x="451994" y="373056"/>
                  <a:pt x="512260" y="290155"/>
                </a:cubicBezTo>
                <a:cubicBezTo>
                  <a:pt x="576292" y="207253"/>
                  <a:pt x="696824" y="146962"/>
                  <a:pt x="745790" y="120584"/>
                </a:cubicBezTo>
                <a:cubicBezTo>
                  <a:pt x="794756" y="97974"/>
                  <a:pt x="877621" y="33914"/>
                  <a:pt x="907754" y="0"/>
                </a:cubicBezTo>
                <a:close/>
              </a:path>
            </a:pathLst>
          </a:custGeom>
          <a:noFill/>
          <a:ln>
            <a:solidFill>
              <a:srgbClr val="FF9999"/>
            </a:solidFill>
          </a:ln>
        </p:spPr>
        <p:txBody>
          <a:bodyPr vert="horz" wrap="square" lIns="91440" tIns="45720" rIns="91440" bIns="45720" numCol="1" anchor="t" anchorCtr="0" compatLnSpc="1">
            <a:noAutofit/>
          </a:bodyPr>
          <a:p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4761865" y="2186940"/>
            <a:ext cx="2785110" cy="1153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FF5F5F"/>
                </a:solidFill>
                <a:latin typeface="方正苏新诗柳楷简体" panose="02000000000000000000" charset="-122"/>
                <a:ea typeface="方正苏新诗柳楷简体" panose="02000000000000000000" charset="-122"/>
              </a:rPr>
              <a:t>页面布局</a:t>
            </a:r>
            <a:endParaRPr lang="zh-CN" altLang="en-US" dirty="0">
              <a:solidFill>
                <a:srgbClr val="FF5F5F"/>
              </a:solidFill>
              <a:latin typeface="方正苏新诗柳楷简体" panose="02000000000000000000" charset="-122"/>
              <a:ea typeface="方正苏新诗柳楷简体" panose="020000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</a:rPr>
              <a:t>因为是小组项目</a:t>
            </a:r>
            <a:r>
              <a:rPr lang="en-US" altLang="zh-CN" sz="1400" dirty="0" smtClean="0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</a:rPr>
              <a:t>,</a:t>
            </a:r>
            <a:r>
              <a:rPr lang="zh-CN" altLang="en-US" sz="1400" dirty="0" smtClean="0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</a:rPr>
              <a:t>每个人的想法也不一样</a:t>
            </a:r>
            <a:endParaRPr lang="zh-CN" altLang="en-US" sz="1400" dirty="0" smtClean="0">
              <a:solidFill>
                <a:schemeClr val="tx1"/>
              </a:solidFill>
              <a:latin typeface="方正苏新诗柳楷简体" panose="02000000000000000000" charset="-122"/>
              <a:ea typeface="方正苏新诗柳楷简体" panose="020000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81735" y="3320415"/>
            <a:ext cx="27851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FF5F5F"/>
                </a:solidFill>
                <a:latin typeface="方正苏新诗柳楷简体" panose="02000000000000000000" charset="-122"/>
                <a:ea typeface="方正苏新诗柳楷简体" panose="02000000000000000000" charset="-122"/>
              </a:rPr>
              <a:t>页面聊天模块</a:t>
            </a:r>
            <a:endParaRPr lang="zh-CN" altLang="en-US" dirty="0">
              <a:solidFill>
                <a:srgbClr val="FF5F5F"/>
              </a:solidFill>
              <a:latin typeface="方正苏新诗柳楷简体" panose="02000000000000000000" charset="-122"/>
              <a:ea typeface="方正苏新诗柳楷简体" panose="020000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</a:rPr>
              <a:t>利用</a:t>
            </a:r>
            <a:r>
              <a:rPr lang="en-US" altLang="zh-CN" sz="1400" dirty="0" smtClean="0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</a:rPr>
              <a:t>vuex</a:t>
            </a:r>
            <a:r>
              <a:rPr lang="zh-CN" altLang="en-US" sz="1400" dirty="0" smtClean="0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</a:rPr>
              <a:t>和</a:t>
            </a:r>
            <a:r>
              <a:rPr lang="en-US" altLang="zh-CN" sz="1400" dirty="0" smtClean="0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</a:rPr>
              <a:t>json-server</a:t>
            </a:r>
            <a:endParaRPr lang="en-US" altLang="zh-CN" sz="1400" dirty="0" smtClean="0">
              <a:solidFill>
                <a:schemeClr val="tx1"/>
              </a:solidFill>
              <a:latin typeface="方正苏新诗柳楷简体" panose="02000000000000000000" charset="-122"/>
              <a:ea typeface="方正苏新诗柳楷简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070215" y="3396615"/>
            <a:ext cx="27851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FF5F5F"/>
                </a:solidFill>
                <a:latin typeface="方正苏新诗柳楷简体" panose="02000000000000000000" charset="-122"/>
                <a:ea typeface="方正苏新诗柳楷简体" panose="02000000000000000000" charset="-122"/>
              </a:rPr>
              <a:t>上传文件</a:t>
            </a:r>
            <a:endParaRPr lang="zh-CN" altLang="en-US" dirty="0">
              <a:solidFill>
                <a:srgbClr val="FF5F5F"/>
              </a:solidFill>
              <a:latin typeface="方正苏新诗柳楷简体" panose="02000000000000000000" charset="-122"/>
              <a:ea typeface="方正苏新诗柳楷简体" panose="020000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</a:rPr>
              <a:t>利用网上案列</a:t>
            </a:r>
            <a:endParaRPr lang="zh-CN" altLang="en-US" sz="1400" dirty="0" smtClean="0">
              <a:solidFill>
                <a:schemeClr val="tx1"/>
              </a:solidFill>
              <a:latin typeface="方正苏新诗柳楷简体" panose="02000000000000000000" charset="-122"/>
              <a:ea typeface="方正苏新诗柳楷简体" panose="02000000000000000000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7" name="组合 26"/>
          <p:cNvGrpSpPr/>
          <p:nvPr/>
        </p:nvGrpSpPr>
        <p:grpSpPr>
          <a:xfrm>
            <a:off x="4831715" y="-3810"/>
            <a:ext cx="7400925" cy="1965325"/>
            <a:chOff x="7609" y="-6"/>
            <a:chExt cx="11655" cy="309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>
              <a:grayscl/>
              <a:lum bright="-6000"/>
            </a:blip>
            <a:srcRect/>
            <a:stretch>
              <a:fillRect/>
            </a:stretch>
          </p:blipFill>
          <p:spPr>
            <a:xfrm rot="5400000">
              <a:off x="9162" y="-374"/>
              <a:ext cx="876" cy="1612"/>
            </a:xfrm>
            <a:prstGeom prst="rect">
              <a:avLst/>
            </a:prstGeom>
          </p:spPr>
        </p:pic>
        <p:grpSp>
          <p:nvGrpSpPr>
            <p:cNvPr id="10" name="组合 9"/>
            <p:cNvGrpSpPr/>
            <p:nvPr/>
          </p:nvGrpSpPr>
          <p:grpSpPr>
            <a:xfrm>
              <a:off x="7609" y="847"/>
              <a:ext cx="4105" cy="1046"/>
              <a:chOff x="10035" y="2007"/>
              <a:chExt cx="4105" cy="1046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10035" y="2007"/>
                <a:ext cx="3260" cy="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2400" dirty="0" smtClean="0">
                    <a:solidFill>
                      <a:srgbClr val="FF5F5F"/>
                    </a:solidFill>
                    <a:latin typeface="方正苏新诗柳楷简体" panose="02000000000000000000" charset="-122"/>
                    <a:ea typeface="方正苏新诗柳楷简体" panose="02000000000000000000" charset="-122"/>
                  </a:rPr>
                  <a:t>    </a:t>
                </a:r>
                <a:r>
                  <a:rPr lang="zh-CN" altLang="en-US" sz="2400" dirty="0" smtClean="0">
                    <a:solidFill>
                      <a:srgbClr val="FF5F5F"/>
                    </a:solidFill>
                    <a:latin typeface="方正苏新诗柳楷简体" panose="02000000000000000000" charset="-122"/>
                    <a:ea typeface="方正苏新诗柳楷简体" panose="02000000000000000000" charset="-122"/>
                  </a:rPr>
                  <a:t>劳务最终成</a:t>
                </a:r>
                <a:endParaRPr lang="zh-CN" altLang="en-US" sz="2400" dirty="0" smtClean="0">
                  <a:solidFill>
                    <a:srgbClr val="FF5F5F"/>
                  </a:solidFill>
                  <a:latin typeface="方正苏新诗柳楷简体" panose="02000000000000000000" charset="-122"/>
                  <a:ea typeface="方正苏新诗柳楷简体" panose="02000000000000000000" charset="-122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10097" y="2573"/>
                <a:ext cx="4043" cy="4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l"/>
                <a:r>
                  <a:rPr lang="zh-CN" altLang="en-US" sz="1400" spc="300" dirty="0" smtClean="0">
                    <a:solidFill>
                      <a:schemeClr val="bg2">
                        <a:lumMod val="25000"/>
                      </a:schemeClr>
                    </a:solidFill>
                    <a:uFillTx/>
                    <a:latin typeface="方正苏新诗柳楷简体" panose="02000000000000000000" charset="-122"/>
                    <a:ea typeface="方正苏新诗柳楷简体" panose="02000000000000000000" charset="-122"/>
                  </a:rPr>
                  <a:t>Click enter your title</a:t>
                </a:r>
                <a:endParaRPr lang="zh-CN" altLang="en-US" sz="1400" spc="300" dirty="0" smtClean="0">
                  <a:solidFill>
                    <a:schemeClr val="bg2">
                      <a:lumMod val="25000"/>
                    </a:schemeClr>
                  </a:solidFill>
                  <a:uFillTx/>
                  <a:latin typeface="方正苏新诗柳楷简体" panose="02000000000000000000" charset="-122"/>
                  <a:ea typeface="方正苏新诗柳楷简体" panose="02000000000000000000" charset="-122"/>
                </a:endParaRPr>
              </a:p>
            </p:txBody>
          </p:sp>
        </p:grpSp>
        <p:pic>
          <p:nvPicPr>
            <p:cNvPr id="26" name="淘宝店chenying0907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 flipV="1">
              <a:off x="16874" y="-6"/>
              <a:ext cx="2390" cy="3095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1294765" y="2197735"/>
            <a:ext cx="9203055" cy="2984500"/>
            <a:chOff x="2879" y="3725"/>
            <a:chExt cx="14493" cy="4700"/>
          </a:xfrm>
        </p:grpSpPr>
        <p:grpSp>
          <p:nvGrpSpPr>
            <p:cNvPr id="3" name="Group 3"/>
            <p:cNvGrpSpPr/>
            <p:nvPr/>
          </p:nvGrpSpPr>
          <p:grpSpPr>
            <a:xfrm>
              <a:off x="3401" y="3725"/>
              <a:ext cx="13447" cy="2159"/>
              <a:chOff x="967802" y="1902099"/>
              <a:chExt cx="10256393" cy="1647031"/>
            </a:xfrm>
          </p:grpSpPr>
          <p:grpSp>
            <p:nvGrpSpPr>
              <p:cNvPr id="4" name="Group 4"/>
              <p:cNvGrpSpPr/>
              <p:nvPr/>
            </p:nvGrpSpPr>
            <p:grpSpPr>
              <a:xfrm>
                <a:off x="967802" y="1902099"/>
                <a:ext cx="10256393" cy="1647031"/>
                <a:chOff x="-1123401" y="2523132"/>
                <a:chExt cx="11282033" cy="1811734"/>
              </a:xfrm>
            </p:grpSpPr>
            <p:sp>
              <p:nvSpPr>
                <p:cNvPr id="24" name="Freeform 23"/>
                <p:cNvSpPr/>
                <p:nvPr/>
              </p:nvSpPr>
              <p:spPr>
                <a:xfrm>
                  <a:off x="2033366" y="2523132"/>
                  <a:ext cx="1811734" cy="1811734"/>
                </a:xfrm>
                <a:custGeom>
                  <a:avLst/>
                  <a:gdLst>
                    <a:gd name="connsiteX0" fmla="*/ 0 w 1811734"/>
                    <a:gd name="connsiteY0" fmla="*/ 905867 h 1811734"/>
                    <a:gd name="connsiteX1" fmla="*/ 905867 w 1811734"/>
                    <a:gd name="connsiteY1" fmla="*/ 0 h 1811734"/>
                    <a:gd name="connsiteX2" fmla="*/ 1811734 w 1811734"/>
                    <a:gd name="connsiteY2" fmla="*/ 905867 h 1811734"/>
                    <a:gd name="connsiteX3" fmla="*/ 905867 w 1811734"/>
                    <a:gd name="connsiteY3" fmla="*/ 1811734 h 1811734"/>
                    <a:gd name="connsiteX4" fmla="*/ 0 w 1811734"/>
                    <a:gd name="connsiteY4" fmla="*/ 905867 h 1811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1734" h="1811734">
                      <a:moveTo>
                        <a:pt x="0" y="905867"/>
                      </a:moveTo>
                      <a:cubicBezTo>
                        <a:pt x="0" y="405570"/>
                        <a:pt x="405570" y="0"/>
                        <a:pt x="905867" y="0"/>
                      </a:cubicBezTo>
                      <a:cubicBezTo>
                        <a:pt x="1406164" y="0"/>
                        <a:pt x="1811734" y="405570"/>
                        <a:pt x="1811734" y="905867"/>
                      </a:cubicBezTo>
                      <a:cubicBezTo>
                        <a:pt x="1811734" y="1406164"/>
                        <a:pt x="1406164" y="1811734"/>
                        <a:pt x="905867" y="1811734"/>
                      </a:cubicBezTo>
                      <a:cubicBezTo>
                        <a:pt x="405570" y="1811734"/>
                        <a:pt x="0" y="1406164"/>
                        <a:pt x="0" y="905867"/>
                      </a:cubicBezTo>
                      <a:close/>
                    </a:path>
                  </a:pathLst>
                </a:custGeom>
                <a:solidFill>
                  <a:srgbClr val="FF9999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89513" tIns="289513" rIns="289513" bIns="289513" numCol="1" spcCol="1270" anchor="ctr" anchorCtr="0">
                  <a:noAutofit/>
                </a:bodyPr>
                <a:p>
                  <a:pPr algn="just" defTabSz="1628140">
                    <a:lnSpc>
                      <a:spcPct val="120000"/>
                    </a:lnSpc>
                    <a:spcAft>
                      <a:spcPct val="35000"/>
                    </a:spcAft>
                  </a:pPr>
                  <a:endParaRPr lang="en-GB" sz="825">
                    <a:latin typeface="Arial" panose="020B0604020202020204" pitchFamily="34" charset="0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5" name="Freeform 24"/>
                <p:cNvSpPr/>
                <p:nvPr/>
              </p:nvSpPr>
              <p:spPr>
                <a:xfrm>
                  <a:off x="3992214" y="2903596"/>
                  <a:ext cx="1050805" cy="1050805"/>
                </a:xfrm>
                <a:custGeom>
                  <a:avLst/>
                  <a:gdLst>
                    <a:gd name="connsiteX0" fmla="*/ 139284 w 1050805"/>
                    <a:gd name="connsiteY0" fmla="*/ 401828 h 1050805"/>
                    <a:gd name="connsiteX1" fmla="*/ 401828 w 1050805"/>
                    <a:gd name="connsiteY1" fmla="*/ 401828 h 1050805"/>
                    <a:gd name="connsiteX2" fmla="*/ 401828 w 1050805"/>
                    <a:gd name="connsiteY2" fmla="*/ 139284 h 1050805"/>
                    <a:gd name="connsiteX3" fmla="*/ 648977 w 1050805"/>
                    <a:gd name="connsiteY3" fmla="*/ 139284 h 1050805"/>
                    <a:gd name="connsiteX4" fmla="*/ 648977 w 1050805"/>
                    <a:gd name="connsiteY4" fmla="*/ 401828 h 1050805"/>
                    <a:gd name="connsiteX5" fmla="*/ 911521 w 1050805"/>
                    <a:gd name="connsiteY5" fmla="*/ 401828 h 1050805"/>
                    <a:gd name="connsiteX6" fmla="*/ 911521 w 1050805"/>
                    <a:gd name="connsiteY6" fmla="*/ 648977 h 1050805"/>
                    <a:gd name="connsiteX7" fmla="*/ 648977 w 1050805"/>
                    <a:gd name="connsiteY7" fmla="*/ 648977 h 1050805"/>
                    <a:gd name="connsiteX8" fmla="*/ 648977 w 1050805"/>
                    <a:gd name="connsiteY8" fmla="*/ 911521 h 1050805"/>
                    <a:gd name="connsiteX9" fmla="*/ 401828 w 1050805"/>
                    <a:gd name="connsiteY9" fmla="*/ 911521 h 1050805"/>
                    <a:gd name="connsiteX10" fmla="*/ 401828 w 1050805"/>
                    <a:gd name="connsiteY10" fmla="*/ 648977 h 1050805"/>
                    <a:gd name="connsiteX11" fmla="*/ 139284 w 1050805"/>
                    <a:gd name="connsiteY11" fmla="*/ 648977 h 1050805"/>
                    <a:gd name="connsiteX12" fmla="*/ 139284 w 1050805"/>
                    <a:gd name="connsiteY12" fmla="*/ 401828 h 1050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50805" h="1050805">
                      <a:moveTo>
                        <a:pt x="139284" y="401828"/>
                      </a:moveTo>
                      <a:lnTo>
                        <a:pt x="401828" y="401828"/>
                      </a:lnTo>
                      <a:lnTo>
                        <a:pt x="401828" y="139284"/>
                      </a:lnTo>
                      <a:lnTo>
                        <a:pt x="648977" y="139284"/>
                      </a:lnTo>
                      <a:lnTo>
                        <a:pt x="648977" y="401828"/>
                      </a:lnTo>
                      <a:lnTo>
                        <a:pt x="911521" y="401828"/>
                      </a:lnTo>
                      <a:lnTo>
                        <a:pt x="911521" y="648977"/>
                      </a:lnTo>
                      <a:lnTo>
                        <a:pt x="648977" y="648977"/>
                      </a:lnTo>
                      <a:lnTo>
                        <a:pt x="648977" y="911521"/>
                      </a:lnTo>
                      <a:lnTo>
                        <a:pt x="401828" y="911521"/>
                      </a:lnTo>
                      <a:lnTo>
                        <a:pt x="401828" y="648977"/>
                      </a:lnTo>
                      <a:lnTo>
                        <a:pt x="139284" y="648977"/>
                      </a:lnTo>
                      <a:lnTo>
                        <a:pt x="139284" y="401828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27559" tIns="368004" rIns="127559" bIns="368004" numCol="1" spcCol="1270" anchor="ctr" anchorCtr="0">
                  <a:noAutofit/>
                </a:bodyPr>
                <a:p>
                  <a:pPr algn="just" defTabSz="691515">
                    <a:lnSpc>
                      <a:spcPct val="120000"/>
                    </a:lnSpc>
                    <a:spcAft>
                      <a:spcPct val="35000"/>
                    </a:spcAft>
                  </a:pPr>
                  <a:endParaRPr lang="en-GB" sz="825">
                    <a:latin typeface="Arial" panose="020B0604020202020204" pitchFamily="34" charset="0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" name="Freeform 25"/>
                <p:cNvSpPr/>
                <p:nvPr/>
              </p:nvSpPr>
              <p:spPr>
                <a:xfrm>
                  <a:off x="5190132" y="2523132"/>
                  <a:ext cx="1811734" cy="1811734"/>
                </a:xfrm>
                <a:custGeom>
                  <a:avLst/>
                  <a:gdLst>
                    <a:gd name="connsiteX0" fmla="*/ 0 w 1811734"/>
                    <a:gd name="connsiteY0" fmla="*/ 905867 h 1811734"/>
                    <a:gd name="connsiteX1" fmla="*/ 905867 w 1811734"/>
                    <a:gd name="connsiteY1" fmla="*/ 0 h 1811734"/>
                    <a:gd name="connsiteX2" fmla="*/ 1811734 w 1811734"/>
                    <a:gd name="connsiteY2" fmla="*/ 905867 h 1811734"/>
                    <a:gd name="connsiteX3" fmla="*/ 905867 w 1811734"/>
                    <a:gd name="connsiteY3" fmla="*/ 1811734 h 1811734"/>
                    <a:gd name="connsiteX4" fmla="*/ 0 w 1811734"/>
                    <a:gd name="connsiteY4" fmla="*/ 905867 h 1811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1734" h="1811734">
                      <a:moveTo>
                        <a:pt x="0" y="905867"/>
                      </a:moveTo>
                      <a:cubicBezTo>
                        <a:pt x="0" y="405570"/>
                        <a:pt x="405570" y="0"/>
                        <a:pt x="905867" y="0"/>
                      </a:cubicBezTo>
                      <a:cubicBezTo>
                        <a:pt x="1406164" y="0"/>
                        <a:pt x="1811734" y="405570"/>
                        <a:pt x="1811734" y="905867"/>
                      </a:cubicBezTo>
                      <a:cubicBezTo>
                        <a:pt x="1811734" y="1406164"/>
                        <a:pt x="1406164" y="1811734"/>
                        <a:pt x="905867" y="1811734"/>
                      </a:cubicBezTo>
                      <a:cubicBezTo>
                        <a:pt x="405570" y="1811734"/>
                        <a:pt x="0" y="1406164"/>
                        <a:pt x="0" y="905867"/>
                      </a:cubicBezTo>
                      <a:close/>
                    </a:path>
                  </a:pathLst>
                </a:custGeom>
                <a:solidFill>
                  <a:srgbClr val="FF9999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89513" tIns="289513" rIns="289513" bIns="289513" numCol="1" spcCol="1270" anchor="ctr" anchorCtr="0">
                  <a:noAutofit/>
                </a:bodyPr>
                <a:p>
                  <a:pPr algn="just" defTabSz="1628140">
                    <a:lnSpc>
                      <a:spcPct val="120000"/>
                    </a:lnSpc>
                    <a:spcAft>
                      <a:spcPct val="35000"/>
                    </a:spcAft>
                  </a:pPr>
                  <a:endParaRPr lang="en-GB" sz="825">
                    <a:latin typeface="Arial" panose="020B0604020202020204" pitchFamily="34" charset="0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" name="Freeform 26"/>
                <p:cNvSpPr/>
                <p:nvPr/>
              </p:nvSpPr>
              <p:spPr>
                <a:xfrm>
                  <a:off x="7148980" y="2903596"/>
                  <a:ext cx="1050805" cy="1050805"/>
                </a:xfrm>
                <a:custGeom>
                  <a:avLst/>
                  <a:gdLst>
                    <a:gd name="connsiteX0" fmla="*/ 139284 w 1050805"/>
                    <a:gd name="connsiteY0" fmla="*/ 216466 h 1050805"/>
                    <a:gd name="connsiteX1" fmla="*/ 911521 w 1050805"/>
                    <a:gd name="connsiteY1" fmla="*/ 216466 h 1050805"/>
                    <a:gd name="connsiteX2" fmla="*/ 911521 w 1050805"/>
                    <a:gd name="connsiteY2" fmla="*/ 463615 h 1050805"/>
                    <a:gd name="connsiteX3" fmla="*/ 139284 w 1050805"/>
                    <a:gd name="connsiteY3" fmla="*/ 463615 h 1050805"/>
                    <a:gd name="connsiteX4" fmla="*/ 139284 w 1050805"/>
                    <a:gd name="connsiteY4" fmla="*/ 216466 h 1050805"/>
                    <a:gd name="connsiteX5" fmla="*/ 139284 w 1050805"/>
                    <a:gd name="connsiteY5" fmla="*/ 587190 h 1050805"/>
                    <a:gd name="connsiteX6" fmla="*/ 911521 w 1050805"/>
                    <a:gd name="connsiteY6" fmla="*/ 587190 h 1050805"/>
                    <a:gd name="connsiteX7" fmla="*/ 911521 w 1050805"/>
                    <a:gd name="connsiteY7" fmla="*/ 834339 h 1050805"/>
                    <a:gd name="connsiteX8" fmla="*/ 139284 w 1050805"/>
                    <a:gd name="connsiteY8" fmla="*/ 834339 h 1050805"/>
                    <a:gd name="connsiteX9" fmla="*/ 139284 w 1050805"/>
                    <a:gd name="connsiteY9" fmla="*/ 587190 h 1050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50805" h="1050805">
                      <a:moveTo>
                        <a:pt x="139284" y="216466"/>
                      </a:moveTo>
                      <a:lnTo>
                        <a:pt x="911521" y="216466"/>
                      </a:lnTo>
                      <a:lnTo>
                        <a:pt x="911521" y="463615"/>
                      </a:lnTo>
                      <a:lnTo>
                        <a:pt x="139284" y="463615"/>
                      </a:lnTo>
                      <a:lnTo>
                        <a:pt x="139284" y="216466"/>
                      </a:lnTo>
                      <a:close/>
                      <a:moveTo>
                        <a:pt x="139284" y="587190"/>
                      </a:moveTo>
                      <a:lnTo>
                        <a:pt x="911521" y="587190"/>
                      </a:lnTo>
                      <a:lnTo>
                        <a:pt x="911521" y="834339"/>
                      </a:lnTo>
                      <a:lnTo>
                        <a:pt x="139284" y="834339"/>
                      </a:lnTo>
                      <a:lnTo>
                        <a:pt x="139284" y="58719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27559" tIns="198245" rIns="127559" bIns="198245" numCol="1" spcCol="1270" anchor="ctr" anchorCtr="0">
                  <a:noAutofit/>
                </a:bodyPr>
                <a:p>
                  <a:pPr algn="just" defTabSz="1790700">
                    <a:lnSpc>
                      <a:spcPct val="120000"/>
                    </a:lnSpc>
                    <a:spcAft>
                      <a:spcPct val="35000"/>
                    </a:spcAft>
                  </a:pPr>
                  <a:endParaRPr lang="en-GB" sz="825">
                    <a:latin typeface="Arial" panose="020B0604020202020204" pitchFamily="34" charset="0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8" name="Freeform 27"/>
                <p:cNvSpPr/>
                <p:nvPr/>
              </p:nvSpPr>
              <p:spPr>
                <a:xfrm>
                  <a:off x="8346898" y="2523132"/>
                  <a:ext cx="1811734" cy="1811734"/>
                </a:xfrm>
                <a:custGeom>
                  <a:avLst/>
                  <a:gdLst>
                    <a:gd name="connsiteX0" fmla="*/ 0 w 1811734"/>
                    <a:gd name="connsiteY0" fmla="*/ 905867 h 1811734"/>
                    <a:gd name="connsiteX1" fmla="*/ 905867 w 1811734"/>
                    <a:gd name="connsiteY1" fmla="*/ 0 h 1811734"/>
                    <a:gd name="connsiteX2" fmla="*/ 1811734 w 1811734"/>
                    <a:gd name="connsiteY2" fmla="*/ 905867 h 1811734"/>
                    <a:gd name="connsiteX3" fmla="*/ 905867 w 1811734"/>
                    <a:gd name="connsiteY3" fmla="*/ 1811734 h 1811734"/>
                    <a:gd name="connsiteX4" fmla="*/ 0 w 1811734"/>
                    <a:gd name="connsiteY4" fmla="*/ 905867 h 1811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1734" h="1811734">
                      <a:moveTo>
                        <a:pt x="0" y="905867"/>
                      </a:moveTo>
                      <a:cubicBezTo>
                        <a:pt x="0" y="405570"/>
                        <a:pt x="405570" y="0"/>
                        <a:pt x="905867" y="0"/>
                      </a:cubicBezTo>
                      <a:cubicBezTo>
                        <a:pt x="1406164" y="0"/>
                        <a:pt x="1811734" y="405570"/>
                        <a:pt x="1811734" y="905867"/>
                      </a:cubicBezTo>
                      <a:cubicBezTo>
                        <a:pt x="1811734" y="1406164"/>
                        <a:pt x="1406164" y="1811734"/>
                        <a:pt x="905867" y="1811734"/>
                      </a:cubicBezTo>
                      <a:cubicBezTo>
                        <a:pt x="405570" y="1811734"/>
                        <a:pt x="0" y="1406164"/>
                        <a:pt x="0" y="905867"/>
                      </a:cubicBezTo>
                      <a:close/>
                    </a:path>
                  </a:pathLst>
                </a:custGeom>
                <a:solidFill>
                  <a:srgbClr val="FF9999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89513" tIns="289513" rIns="289513" bIns="289513" numCol="1" spcCol="1270" anchor="ctr" anchorCtr="0">
                  <a:noAutofit/>
                </a:bodyPr>
                <a:p>
                  <a:pPr algn="just" defTabSz="1628140">
                    <a:lnSpc>
                      <a:spcPct val="120000"/>
                    </a:lnSpc>
                    <a:spcAft>
                      <a:spcPct val="35000"/>
                    </a:spcAft>
                  </a:pPr>
                  <a:endParaRPr lang="en-GB" sz="825">
                    <a:latin typeface="Arial" panose="020B0604020202020204" pitchFamily="34" charset="0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9" name="Freeform 28"/>
                <p:cNvSpPr/>
                <p:nvPr/>
              </p:nvSpPr>
              <p:spPr>
                <a:xfrm>
                  <a:off x="-1123401" y="2523132"/>
                  <a:ext cx="1811734" cy="1811734"/>
                </a:xfrm>
                <a:custGeom>
                  <a:avLst/>
                  <a:gdLst>
                    <a:gd name="connsiteX0" fmla="*/ 0 w 1811734"/>
                    <a:gd name="connsiteY0" fmla="*/ 905867 h 1811734"/>
                    <a:gd name="connsiteX1" fmla="*/ 905867 w 1811734"/>
                    <a:gd name="connsiteY1" fmla="*/ 0 h 1811734"/>
                    <a:gd name="connsiteX2" fmla="*/ 1811734 w 1811734"/>
                    <a:gd name="connsiteY2" fmla="*/ 905867 h 1811734"/>
                    <a:gd name="connsiteX3" fmla="*/ 905867 w 1811734"/>
                    <a:gd name="connsiteY3" fmla="*/ 1811734 h 1811734"/>
                    <a:gd name="connsiteX4" fmla="*/ 0 w 1811734"/>
                    <a:gd name="connsiteY4" fmla="*/ 905867 h 1811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1734" h="1811734">
                      <a:moveTo>
                        <a:pt x="0" y="905867"/>
                      </a:moveTo>
                      <a:cubicBezTo>
                        <a:pt x="0" y="405570"/>
                        <a:pt x="405570" y="0"/>
                        <a:pt x="905867" y="0"/>
                      </a:cubicBezTo>
                      <a:cubicBezTo>
                        <a:pt x="1406164" y="0"/>
                        <a:pt x="1811734" y="405570"/>
                        <a:pt x="1811734" y="905867"/>
                      </a:cubicBezTo>
                      <a:cubicBezTo>
                        <a:pt x="1811734" y="1406164"/>
                        <a:pt x="1406164" y="1811734"/>
                        <a:pt x="905867" y="1811734"/>
                      </a:cubicBezTo>
                      <a:cubicBezTo>
                        <a:pt x="405570" y="1811734"/>
                        <a:pt x="0" y="1406164"/>
                        <a:pt x="0" y="905867"/>
                      </a:cubicBezTo>
                      <a:close/>
                    </a:path>
                  </a:pathLst>
                </a:custGeom>
                <a:solidFill>
                  <a:srgbClr val="FF9999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89513" tIns="289513" rIns="289513" bIns="289513" numCol="1" spcCol="1270" anchor="ctr" anchorCtr="0">
                  <a:noAutofit/>
                </a:bodyPr>
                <a:p>
                  <a:pPr algn="just" defTabSz="1628140">
                    <a:lnSpc>
                      <a:spcPct val="120000"/>
                    </a:lnSpc>
                    <a:spcAft>
                      <a:spcPct val="35000"/>
                    </a:spcAft>
                  </a:pPr>
                  <a:endParaRPr lang="en-GB" sz="825">
                    <a:latin typeface="Arial" panose="020B0604020202020204" pitchFamily="34" charset="0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0" name="Freeform 29"/>
                <p:cNvSpPr/>
                <p:nvPr/>
              </p:nvSpPr>
              <p:spPr>
                <a:xfrm>
                  <a:off x="835447" y="2903596"/>
                  <a:ext cx="1050805" cy="1050805"/>
                </a:xfrm>
                <a:custGeom>
                  <a:avLst/>
                  <a:gdLst>
                    <a:gd name="connsiteX0" fmla="*/ 139284 w 1050805"/>
                    <a:gd name="connsiteY0" fmla="*/ 401828 h 1050805"/>
                    <a:gd name="connsiteX1" fmla="*/ 401828 w 1050805"/>
                    <a:gd name="connsiteY1" fmla="*/ 401828 h 1050805"/>
                    <a:gd name="connsiteX2" fmla="*/ 401828 w 1050805"/>
                    <a:gd name="connsiteY2" fmla="*/ 139284 h 1050805"/>
                    <a:gd name="connsiteX3" fmla="*/ 648977 w 1050805"/>
                    <a:gd name="connsiteY3" fmla="*/ 139284 h 1050805"/>
                    <a:gd name="connsiteX4" fmla="*/ 648977 w 1050805"/>
                    <a:gd name="connsiteY4" fmla="*/ 401828 h 1050805"/>
                    <a:gd name="connsiteX5" fmla="*/ 911521 w 1050805"/>
                    <a:gd name="connsiteY5" fmla="*/ 401828 h 1050805"/>
                    <a:gd name="connsiteX6" fmla="*/ 911521 w 1050805"/>
                    <a:gd name="connsiteY6" fmla="*/ 648977 h 1050805"/>
                    <a:gd name="connsiteX7" fmla="*/ 648977 w 1050805"/>
                    <a:gd name="connsiteY7" fmla="*/ 648977 h 1050805"/>
                    <a:gd name="connsiteX8" fmla="*/ 648977 w 1050805"/>
                    <a:gd name="connsiteY8" fmla="*/ 911521 h 1050805"/>
                    <a:gd name="connsiteX9" fmla="*/ 401828 w 1050805"/>
                    <a:gd name="connsiteY9" fmla="*/ 911521 h 1050805"/>
                    <a:gd name="connsiteX10" fmla="*/ 401828 w 1050805"/>
                    <a:gd name="connsiteY10" fmla="*/ 648977 h 1050805"/>
                    <a:gd name="connsiteX11" fmla="*/ 139284 w 1050805"/>
                    <a:gd name="connsiteY11" fmla="*/ 648977 h 1050805"/>
                    <a:gd name="connsiteX12" fmla="*/ 139284 w 1050805"/>
                    <a:gd name="connsiteY12" fmla="*/ 401828 h 1050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50805" h="1050805">
                      <a:moveTo>
                        <a:pt x="139284" y="401828"/>
                      </a:moveTo>
                      <a:lnTo>
                        <a:pt x="401828" y="401828"/>
                      </a:lnTo>
                      <a:lnTo>
                        <a:pt x="401828" y="139284"/>
                      </a:lnTo>
                      <a:lnTo>
                        <a:pt x="648977" y="139284"/>
                      </a:lnTo>
                      <a:lnTo>
                        <a:pt x="648977" y="401828"/>
                      </a:lnTo>
                      <a:lnTo>
                        <a:pt x="911521" y="401828"/>
                      </a:lnTo>
                      <a:lnTo>
                        <a:pt x="911521" y="648977"/>
                      </a:lnTo>
                      <a:lnTo>
                        <a:pt x="648977" y="648977"/>
                      </a:lnTo>
                      <a:lnTo>
                        <a:pt x="648977" y="911521"/>
                      </a:lnTo>
                      <a:lnTo>
                        <a:pt x="401828" y="911521"/>
                      </a:lnTo>
                      <a:lnTo>
                        <a:pt x="401828" y="648977"/>
                      </a:lnTo>
                      <a:lnTo>
                        <a:pt x="139284" y="648977"/>
                      </a:lnTo>
                      <a:lnTo>
                        <a:pt x="139284" y="401828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27559" tIns="368004" rIns="127559" bIns="368004" numCol="1" spcCol="1270" anchor="ctr" anchorCtr="0">
                  <a:noAutofit/>
                </a:bodyPr>
                <a:p>
                  <a:pPr algn="just" defTabSz="691515">
                    <a:lnSpc>
                      <a:spcPct val="120000"/>
                    </a:lnSpc>
                    <a:spcAft>
                      <a:spcPct val="35000"/>
                    </a:spcAft>
                  </a:pPr>
                  <a:endParaRPr lang="en-GB" sz="825">
                    <a:latin typeface="Arial" panose="020B0604020202020204" pitchFamily="34" charset="0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1" name="Group 5"/>
              <p:cNvGrpSpPr/>
              <p:nvPr/>
            </p:nvGrpSpPr>
            <p:grpSpPr>
              <a:xfrm>
                <a:off x="1501841" y="2407611"/>
                <a:ext cx="578952" cy="618042"/>
                <a:chOff x="9159875" y="1647825"/>
                <a:chExt cx="434975" cy="464344"/>
              </a:xfrm>
              <a:solidFill>
                <a:schemeClr val="bg2"/>
              </a:solidFill>
            </p:grpSpPr>
            <p:sp>
              <p:nvSpPr>
                <p:cNvPr id="21" name="AutoShape 78"/>
                <p:cNvSpPr/>
                <p:nvPr/>
              </p:nvSpPr>
              <p:spPr bwMode="auto">
                <a:xfrm>
                  <a:off x="9159875" y="1647825"/>
                  <a:ext cx="434975" cy="464344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160" y="18900"/>
                      </a:moveTo>
                      <a:cubicBezTo>
                        <a:pt x="20160" y="19643"/>
                        <a:pt x="19513" y="20249"/>
                        <a:pt x="18720" y="20249"/>
                      </a:cubicBezTo>
                      <a:lnTo>
                        <a:pt x="2880" y="20249"/>
                      </a:lnTo>
                      <a:cubicBezTo>
                        <a:pt x="2086" y="20249"/>
                        <a:pt x="1440" y="19643"/>
                        <a:pt x="1440" y="18900"/>
                      </a:cubicBezTo>
                      <a:lnTo>
                        <a:pt x="1440" y="2700"/>
                      </a:lnTo>
                      <a:cubicBezTo>
                        <a:pt x="1440" y="1955"/>
                        <a:pt x="2086" y="1350"/>
                        <a:pt x="2880" y="1350"/>
                      </a:cubicBezTo>
                      <a:lnTo>
                        <a:pt x="18720" y="1350"/>
                      </a:lnTo>
                      <a:cubicBezTo>
                        <a:pt x="19513" y="1350"/>
                        <a:pt x="20160" y="1955"/>
                        <a:pt x="20160" y="2700"/>
                      </a:cubicBezTo>
                      <a:cubicBezTo>
                        <a:pt x="20160" y="2700"/>
                        <a:pt x="20160" y="18900"/>
                        <a:pt x="20160" y="18900"/>
                      </a:cubicBezTo>
                      <a:close/>
                      <a:moveTo>
                        <a:pt x="18720" y="0"/>
                      </a:moveTo>
                      <a:lnTo>
                        <a:pt x="2880" y="0"/>
                      </a:lnTo>
                      <a:cubicBezTo>
                        <a:pt x="1289" y="0"/>
                        <a:pt x="0" y="1208"/>
                        <a:pt x="0" y="2700"/>
                      </a:cubicBezTo>
                      <a:lnTo>
                        <a:pt x="0" y="18900"/>
                      </a:lnTo>
                      <a:cubicBezTo>
                        <a:pt x="0" y="20391"/>
                        <a:pt x="1289" y="21599"/>
                        <a:pt x="2880" y="21599"/>
                      </a:cubicBezTo>
                      <a:lnTo>
                        <a:pt x="18720" y="21599"/>
                      </a:lnTo>
                      <a:cubicBezTo>
                        <a:pt x="20310" y="21599"/>
                        <a:pt x="21599" y="20391"/>
                        <a:pt x="21599" y="18900"/>
                      </a:cubicBezTo>
                      <a:lnTo>
                        <a:pt x="21599" y="2700"/>
                      </a:lnTo>
                      <a:cubicBezTo>
                        <a:pt x="21599" y="1208"/>
                        <a:pt x="20310" y="0"/>
                        <a:pt x="18720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7447" tIns="17447" rIns="17447" bIns="17447" anchor="ctr"/>
                <a:p>
                  <a:pPr algn="just" defTabSz="208915" hangingPunct="0">
                    <a:lnSpc>
                      <a:spcPct val="120000"/>
                    </a:lnSpc>
                  </a:pPr>
                  <a:endParaRPr lang="en-US" sz="825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 pitchFamily="34" charset="0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2" name="AutoShape 79"/>
                <p:cNvSpPr/>
                <p:nvPr/>
              </p:nvSpPr>
              <p:spPr bwMode="auto">
                <a:xfrm>
                  <a:off x="9217819" y="1705769"/>
                  <a:ext cx="319088" cy="290513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7418" y="20519"/>
                      </a:moveTo>
                      <a:lnTo>
                        <a:pt x="14053" y="16248"/>
                      </a:lnTo>
                      <a:lnTo>
                        <a:pt x="16690" y="12959"/>
                      </a:lnTo>
                      <a:lnTo>
                        <a:pt x="20618" y="17689"/>
                      </a:lnTo>
                      <a:lnTo>
                        <a:pt x="20618" y="20519"/>
                      </a:lnTo>
                      <a:cubicBezTo>
                        <a:pt x="20618" y="20519"/>
                        <a:pt x="17418" y="20519"/>
                        <a:pt x="17418" y="20519"/>
                      </a:cubicBezTo>
                      <a:close/>
                      <a:moveTo>
                        <a:pt x="981" y="11446"/>
                      </a:moveTo>
                      <a:lnTo>
                        <a:pt x="4909" y="6479"/>
                      </a:lnTo>
                      <a:lnTo>
                        <a:pt x="12828" y="16353"/>
                      </a:lnTo>
                      <a:lnTo>
                        <a:pt x="13398" y="17064"/>
                      </a:lnTo>
                      <a:lnTo>
                        <a:pt x="16109" y="20519"/>
                      </a:lnTo>
                      <a:lnTo>
                        <a:pt x="981" y="20519"/>
                      </a:lnTo>
                      <a:cubicBezTo>
                        <a:pt x="981" y="20519"/>
                        <a:pt x="981" y="11446"/>
                        <a:pt x="981" y="11446"/>
                      </a:cubicBezTo>
                      <a:close/>
                      <a:moveTo>
                        <a:pt x="20618" y="1080"/>
                      </a:moveTo>
                      <a:lnTo>
                        <a:pt x="20618" y="16058"/>
                      </a:lnTo>
                      <a:lnTo>
                        <a:pt x="17427" y="12244"/>
                      </a:lnTo>
                      <a:cubicBezTo>
                        <a:pt x="17240" y="12012"/>
                        <a:pt x="16972" y="11879"/>
                        <a:pt x="16690" y="11879"/>
                      </a:cubicBezTo>
                      <a:cubicBezTo>
                        <a:pt x="16409" y="11879"/>
                        <a:pt x="16141" y="12012"/>
                        <a:pt x="15954" y="12244"/>
                      </a:cubicBezTo>
                      <a:lnTo>
                        <a:pt x="13399" y="15432"/>
                      </a:lnTo>
                      <a:lnTo>
                        <a:pt x="5645" y="5764"/>
                      </a:lnTo>
                      <a:cubicBezTo>
                        <a:pt x="5458" y="5532"/>
                        <a:pt x="5190" y="5400"/>
                        <a:pt x="4909" y="5400"/>
                      </a:cubicBezTo>
                      <a:cubicBezTo>
                        <a:pt x="4627" y="5400"/>
                        <a:pt x="4359" y="5532"/>
                        <a:pt x="4172" y="5764"/>
                      </a:cubicBezTo>
                      <a:lnTo>
                        <a:pt x="981" y="9812"/>
                      </a:lnTo>
                      <a:lnTo>
                        <a:pt x="981" y="1080"/>
                      </a:lnTo>
                      <a:cubicBezTo>
                        <a:pt x="981" y="1080"/>
                        <a:pt x="20618" y="1080"/>
                        <a:pt x="20618" y="1080"/>
                      </a:cubicBezTo>
                      <a:close/>
                      <a:moveTo>
                        <a:pt x="20618" y="0"/>
                      </a:moveTo>
                      <a:lnTo>
                        <a:pt x="981" y="0"/>
                      </a:lnTo>
                      <a:cubicBezTo>
                        <a:pt x="439" y="0"/>
                        <a:pt x="0" y="483"/>
                        <a:pt x="0" y="1080"/>
                      </a:cubicBezTo>
                      <a:lnTo>
                        <a:pt x="0" y="20519"/>
                      </a:lnTo>
                      <a:cubicBezTo>
                        <a:pt x="0" y="21116"/>
                        <a:pt x="439" y="21599"/>
                        <a:pt x="981" y="21599"/>
                      </a:cubicBezTo>
                      <a:lnTo>
                        <a:pt x="20618" y="21599"/>
                      </a:lnTo>
                      <a:cubicBezTo>
                        <a:pt x="21160" y="21599"/>
                        <a:pt x="21600" y="21116"/>
                        <a:pt x="21600" y="20519"/>
                      </a:cubicBezTo>
                      <a:lnTo>
                        <a:pt x="21600" y="1080"/>
                      </a:lnTo>
                      <a:cubicBezTo>
                        <a:pt x="21600" y="483"/>
                        <a:pt x="21160" y="0"/>
                        <a:pt x="20618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7447" tIns="17447" rIns="17447" bIns="17447" anchor="ctr"/>
                <a:p>
                  <a:pPr algn="just" defTabSz="208915" hangingPunct="0">
                    <a:lnSpc>
                      <a:spcPct val="120000"/>
                    </a:lnSpc>
                  </a:pPr>
                  <a:endParaRPr lang="en-US" sz="825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 pitchFamily="34" charset="0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3" name="AutoShape 80"/>
                <p:cNvSpPr/>
                <p:nvPr/>
              </p:nvSpPr>
              <p:spPr bwMode="auto">
                <a:xfrm>
                  <a:off x="9391650" y="1749425"/>
                  <a:ext cx="87313" cy="87313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3600"/>
                      </a:moveTo>
                      <a:cubicBezTo>
                        <a:pt x="14769" y="3600"/>
                        <a:pt x="17999" y="6827"/>
                        <a:pt x="17999" y="10800"/>
                      </a:cubicBezTo>
                      <a:cubicBezTo>
                        <a:pt x="17999" y="14769"/>
                        <a:pt x="14769" y="18000"/>
                        <a:pt x="10800" y="18000"/>
                      </a:cubicBezTo>
                      <a:cubicBezTo>
                        <a:pt x="6830" y="18000"/>
                        <a:pt x="3600" y="14769"/>
                        <a:pt x="3600" y="10800"/>
                      </a:cubicBezTo>
                      <a:cubicBezTo>
                        <a:pt x="3600" y="6827"/>
                        <a:pt x="6830" y="3600"/>
                        <a:pt x="10800" y="3600"/>
                      </a:cubicBezTo>
                      <a:moveTo>
                        <a:pt x="10800" y="21599"/>
                      </a:moveTo>
                      <a:cubicBezTo>
                        <a:pt x="16766" y="21599"/>
                        <a:pt x="21600" y="16762"/>
                        <a:pt x="21600" y="10800"/>
                      </a:cubicBezTo>
                      <a:cubicBezTo>
                        <a:pt x="21600" y="4833"/>
                        <a:pt x="16766" y="0"/>
                        <a:pt x="10800" y="0"/>
                      </a:cubicBezTo>
                      <a:cubicBezTo>
                        <a:pt x="4833" y="0"/>
                        <a:pt x="0" y="4833"/>
                        <a:pt x="0" y="10800"/>
                      </a:cubicBezTo>
                      <a:cubicBezTo>
                        <a:pt x="0" y="16762"/>
                        <a:pt x="4833" y="21599"/>
                        <a:pt x="10800" y="21599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7447" tIns="17447" rIns="17447" bIns="17447" anchor="ctr"/>
                <a:p>
                  <a:pPr algn="just" defTabSz="208915" hangingPunct="0">
                    <a:lnSpc>
                      <a:spcPct val="120000"/>
                    </a:lnSpc>
                  </a:pPr>
                  <a:endParaRPr lang="en-US" sz="825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 pitchFamily="34" charset="0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2" name="Group 6"/>
              <p:cNvGrpSpPr/>
              <p:nvPr/>
            </p:nvGrpSpPr>
            <p:grpSpPr>
              <a:xfrm>
                <a:off x="10091658" y="2416592"/>
                <a:ext cx="618042" cy="618042"/>
                <a:chOff x="8216107" y="1647825"/>
                <a:chExt cx="464344" cy="464344"/>
              </a:xfrm>
              <a:solidFill>
                <a:schemeClr val="bg2"/>
              </a:solidFill>
            </p:grpSpPr>
            <p:sp>
              <p:nvSpPr>
                <p:cNvPr id="19" name="AutoShape 81"/>
                <p:cNvSpPr/>
                <p:nvPr/>
              </p:nvSpPr>
              <p:spPr bwMode="auto">
                <a:xfrm>
                  <a:off x="8216107" y="1647825"/>
                  <a:ext cx="464344" cy="464344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235" y="9811"/>
                      </a:moveTo>
                      <a:cubicBezTo>
                        <a:pt x="20220" y="10144"/>
                        <a:pt x="20081" y="10800"/>
                        <a:pt x="18899" y="10800"/>
                      </a:cubicBezTo>
                      <a:lnTo>
                        <a:pt x="17549" y="10800"/>
                      </a:lnTo>
                      <a:cubicBezTo>
                        <a:pt x="17363" y="10800"/>
                        <a:pt x="17212" y="10950"/>
                        <a:pt x="17212" y="11137"/>
                      </a:cubicBezTo>
                      <a:cubicBezTo>
                        <a:pt x="17212" y="11324"/>
                        <a:pt x="17363" y="11475"/>
                        <a:pt x="17549" y="11475"/>
                      </a:cubicBezTo>
                      <a:lnTo>
                        <a:pt x="18858" y="11475"/>
                      </a:lnTo>
                      <a:cubicBezTo>
                        <a:pt x="19870" y="11475"/>
                        <a:pt x="20003" y="12314"/>
                        <a:pt x="19938" y="12719"/>
                      </a:cubicBezTo>
                      <a:cubicBezTo>
                        <a:pt x="19855" y="13223"/>
                        <a:pt x="19618" y="14175"/>
                        <a:pt x="18478" y="14175"/>
                      </a:cubicBezTo>
                      <a:lnTo>
                        <a:pt x="16874" y="14175"/>
                      </a:lnTo>
                      <a:cubicBezTo>
                        <a:pt x="16688" y="14175"/>
                        <a:pt x="16537" y="14325"/>
                        <a:pt x="16537" y="14512"/>
                      </a:cubicBezTo>
                      <a:cubicBezTo>
                        <a:pt x="16537" y="14699"/>
                        <a:pt x="16688" y="14850"/>
                        <a:pt x="16874" y="14850"/>
                      </a:cubicBezTo>
                      <a:lnTo>
                        <a:pt x="18203" y="14850"/>
                      </a:lnTo>
                      <a:cubicBezTo>
                        <a:pt x="19343" y="14850"/>
                        <a:pt x="19243" y="15718"/>
                        <a:pt x="19079" y="16237"/>
                      </a:cubicBezTo>
                      <a:cubicBezTo>
                        <a:pt x="18864" y="16918"/>
                        <a:pt x="18732" y="17549"/>
                        <a:pt x="17297" y="17549"/>
                      </a:cubicBezTo>
                      <a:lnTo>
                        <a:pt x="16196" y="17549"/>
                      </a:lnTo>
                      <a:cubicBezTo>
                        <a:pt x="16009" y="17549"/>
                        <a:pt x="15859" y="17700"/>
                        <a:pt x="15859" y="17887"/>
                      </a:cubicBezTo>
                      <a:cubicBezTo>
                        <a:pt x="15859" y="18073"/>
                        <a:pt x="16009" y="18225"/>
                        <a:pt x="16196" y="18225"/>
                      </a:cubicBezTo>
                      <a:lnTo>
                        <a:pt x="17255" y="18225"/>
                      </a:lnTo>
                      <a:cubicBezTo>
                        <a:pt x="17993" y="18225"/>
                        <a:pt x="18027" y="18923"/>
                        <a:pt x="17950" y="19174"/>
                      </a:cubicBezTo>
                      <a:cubicBezTo>
                        <a:pt x="17866" y="19448"/>
                        <a:pt x="17767" y="19651"/>
                        <a:pt x="17762" y="19660"/>
                      </a:cubicBezTo>
                      <a:cubicBezTo>
                        <a:pt x="17558" y="20028"/>
                        <a:pt x="17229" y="20249"/>
                        <a:pt x="16534" y="20249"/>
                      </a:cubicBezTo>
                      <a:lnTo>
                        <a:pt x="12844" y="20249"/>
                      </a:lnTo>
                      <a:cubicBezTo>
                        <a:pt x="10990" y="20249"/>
                        <a:pt x="9151" y="19829"/>
                        <a:pt x="9104" y="19818"/>
                      </a:cubicBezTo>
                      <a:cubicBezTo>
                        <a:pt x="6299" y="19172"/>
                        <a:pt x="6152" y="19122"/>
                        <a:pt x="5976" y="19072"/>
                      </a:cubicBezTo>
                      <a:cubicBezTo>
                        <a:pt x="5976" y="19072"/>
                        <a:pt x="5405" y="18976"/>
                        <a:pt x="5405" y="18478"/>
                      </a:cubicBezTo>
                      <a:lnTo>
                        <a:pt x="5399" y="9155"/>
                      </a:lnTo>
                      <a:cubicBezTo>
                        <a:pt x="5399" y="8839"/>
                        <a:pt x="5601" y="8552"/>
                        <a:pt x="5935" y="8452"/>
                      </a:cubicBezTo>
                      <a:cubicBezTo>
                        <a:pt x="5977" y="8435"/>
                        <a:pt x="6034" y="8419"/>
                        <a:pt x="6074" y="8401"/>
                      </a:cubicBezTo>
                      <a:cubicBezTo>
                        <a:pt x="9158" y="7125"/>
                        <a:pt x="10097" y="4324"/>
                        <a:pt x="10124" y="2025"/>
                      </a:cubicBezTo>
                      <a:cubicBezTo>
                        <a:pt x="10128" y="1702"/>
                        <a:pt x="10378" y="1350"/>
                        <a:pt x="10800" y="1350"/>
                      </a:cubicBezTo>
                      <a:cubicBezTo>
                        <a:pt x="11514" y="1350"/>
                        <a:pt x="12774" y="2782"/>
                        <a:pt x="12774" y="4554"/>
                      </a:cubicBezTo>
                      <a:cubicBezTo>
                        <a:pt x="12774" y="6155"/>
                        <a:pt x="12711" y="6432"/>
                        <a:pt x="12149" y="8100"/>
                      </a:cubicBezTo>
                      <a:cubicBezTo>
                        <a:pt x="18899" y="8100"/>
                        <a:pt x="18852" y="8196"/>
                        <a:pt x="19448" y="8353"/>
                      </a:cubicBezTo>
                      <a:cubicBezTo>
                        <a:pt x="20187" y="8564"/>
                        <a:pt x="20249" y="9175"/>
                        <a:pt x="20249" y="9386"/>
                      </a:cubicBezTo>
                      <a:cubicBezTo>
                        <a:pt x="20249" y="9618"/>
                        <a:pt x="20243" y="9584"/>
                        <a:pt x="20235" y="9811"/>
                      </a:cubicBezTo>
                      <a:moveTo>
                        <a:pt x="4724" y="19575"/>
                      </a:moveTo>
                      <a:cubicBezTo>
                        <a:pt x="4724" y="19948"/>
                        <a:pt x="4423" y="20249"/>
                        <a:pt x="4049" y="20249"/>
                      </a:cubicBezTo>
                      <a:lnTo>
                        <a:pt x="2024" y="20249"/>
                      </a:lnTo>
                      <a:cubicBezTo>
                        <a:pt x="1652" y="20249"/>
                        <a:pt x="1349" y="19948"/>
                        <a:pt x="1349" y="19575"/>
                      </a:cubicBezTo>
                      <a:lnTo>
                        <a:pt x="1349" y="8774"/>
                      </a:lnTo>
                      <a:cubicBezTo>
                        <a:pt x="1349" y="8401"/>
                        <a:pt x="1652" y="8100"/>
                        <a:pt x="2024" y="8100"/>
                      </a:cubicBezTo>
                      <a:lnTo>
                        <a:pt x="4049" y="8100"/>
                      </a:lnTo>
                      <a:cubicBezTo>
                        <a:pt x="4423" y="8100"/>
                        <a:pt x="4724" y="8401"/>
                        <a:pt x="4724" y="8774"/>
                      </a:cubicBezTo>
                      <a:cubicBezTo>
                        <a:pt x="4724" y="8774"/>
                        <a:pt x="4724" y="19575"/>
                        <a:pt x="4724" y="19575"/>
                      </a:cubicBezTo>
                      <a:close/>
                      <a:moveTo>
                        <a:pt x="19686" y="7069"/>
                      </a:moveTo>
                      <a:cubicBezTo>
                        <a:pt x="18842" y="6846"/>
                        <a:pt x="16858" y="6849"/>
                        <a:pt x="13956" y="6773"/>
                      </a:cubicBezTo>
                      <a:cubicBezTo>
                        <a:pt x="14093" y="6139"/>
                        <a:pt x="14124" y="5568"/>
                        <a:pt x="14124" y="4554"/>
                      </a:cubicBezTo>
                      <a:cubicBezTo>
                        <a:pt x="14124" y="2133"/>
                        <a:pt x="12361" y="0"/>
                        <a:pt x="10800" y="0"/>
                      </a:cubicBezTo>
                      <a:cubicBezTo>
                        <a:pt x="9698" y="0"/>
                        <a:pt x="8789" y="901"/>
                        <a:pt x="8774" y="2009"/>
                      </a:cubicBezTo>
                      <a:cubicBezTo>
                        <a:pt x="8760" y="3368"/>
                        <a:pt x="8340" y="5716"/>
                        <a:pt x="6074" y="6906"/>
                      </a:cubicBezTo>
                      <a:cubicBezTo>
                        <a:pt x="5908" y="6994"/>
                        <a:pt x="5433" y="7228"/>
                        <a:pt x="5364" y="7259"/>
                      </a:cubicBezTo>
                      <a:lnTo>
                        <a:pt x="5399" y="7289"/>
                      </a:lnTo>
                      <a:cubicBezTo>
                        <a:pt x="5045" y="6984"/>
                        <a:pt x="4554" y="6750"/>
                        <a:pt x="4049" y="6750"/>
                      </a:cubicBezTo>
                      <a:lnTo>
                        <a:pt x="2024" y="6750"/>
                      </a:lnTo>
                      <a:cubicBezTo>
                        <a:pt x="908" y="6750"/>
                        <a:pt x="0" y="7658"/>
                        <a:pt x="0" y="8774"/>
                      </a:cubicBezTo>
                      <a:lnTo>
                        <a:pt x="0" y="19575"/>
                      </a:lnTo>
                      <a:cubicBezTo>
                        <a:pt x="0" y="20691"/>
                        <a:pt x="908" y="21599"/>
                        <a:pt x="2024" y="21599"/>
                      </a:cubicBezTo>
                      <a:lnTo>
                        <a:pt x="4049" y="21599"/>
                      </a:lnTo>
                      <a:cubicBezTo>
                        <a:pt x="4853" y="21599"/>
                        <a:pt x="5525" y="21114"/>
                        <a:pt x="5850" y="20434"/>
                      </a:cubicBezTo>
                      <a:cubicBezTo>
                        <a:pt x="5859" y="20437"/>
                        <a:pt x="5873" y="20441"/>
                        <a:pt x="5882" y="20442"/>
                      </a:cubicBezTo>
                      <a:cubicBezTo>
                        <a:pt x="5927" y="20454"/>
                        <a:pt x="5979" y="20467"/>
                        <a:pt x="6044" y="20485"/>
                      </a:cubicBezTo>
                      <a:cubicBezTo>
                        <a:pt x="6056" y="20487"/>
                        <a:pt x="6062" y="20488"/>
                        <a:pt x="6074" y="20492"/>
                      </a:cubicBezTo>
                      <a:cubicBezTo>
                        <a:pt x="6464" y="20588"/>
                        <a:pt x="7212" y="20768"/>
                        <a:pt x="8812" y="21135"/>
                      </a:cubicBezTo>
                      <a:cubicBezTo>
                        <a:pt x="9155" y="21213"/>
                        <a:pt x="10966" y="21599"/>
                        <a:pt x="12844" y="21599"/>
                      </a:cubicBezTo>
                      <a:lnTo>
                        <a:pt x="16534" y="21599"/>
                      </a:lnTo>
                      <a:cubicBezTo>
                        <a:pt x="17659" y="21599"/>
                        <a:pt x="18469" y="21167"/>
                        <a:pt x="18952" y="20298"/>
                      </a:cubicBezTo>
                      <a:cubicBezTo>
                        <a:pt x="18958" y="20285"/>
                        <a:pt x="19114" y="19982"/>
                        <a:pt x="19240" y="19572"/>
                      </a:cubicBezTo>
                      <a:cubicBezTo>
                        <a:pt x="19336" y="19263"/>
                        <a:pt x="19371" y="18827"/>
                        <a:pt x="19256" y="18384"/>
                      </a:cubicBezTo>
                      <a:cubicBezTo>
                        <a:pt x="19981" y="17886"/>
                        <a:pt x="20214" y="17133"/>
                        <a:pt x="20366" y="16643"/>
                      </a:cubicBezTo>
                      <a:cubicBezTo>
                        <a:pt x="20620" y="15838"/>
                        <a:pt x="20544" y="15235"/>
                        <a:pt x="20367" y="14803"/>
                      </a:cubicBezTo>
                      <a:cubicBezTo>
                        <a:pt x="20775" y="14418"/>
                        <a:pt x="21122" y="13831"/>
                        <a:pt x="21269" y="12935"/>
                      </a:cubicBezTo>
                      <a:cubicBezTo>
                        <a:pt x="21361" y="12380"/>
                        <a:pt x="21263" y="11809"/>
                        <a:pt x="21007" y="11334"/>
                      </a:cubicBezTo>
                      <a:cubicBezTo>
                        <a:pt x="21389" y="10905"/>
                        <a:pt x="21564" y="10365"/>
                        <a:pt x="21583" y="9865"/>
                      </a:cubicBezTo>
                      <a:lnTo>
                        <a:pt x="21591" y="9724"/>
                      </a:lnTo>
                      <a:cubicBezTo>
                        <a:pt x="21596" y="9635"/>
                        <a:pt x="21600" y="9581"/>
                        <a:pt x="21600" y="9386"/>
                      </a:cubicBezTo>
                      <a:cubicBezTo>
                        <a:pt x="21600" y="8533"/>
                        <a:pt x="21010" y="7446"/>
                        <a:pt x="19686" y="7069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7447" tIns="17447" rIns="17447" bIns="17447" anchor="ctr"/>
                <a:p>
                  <a:pPr algn="just" defTabSz="208915" hangingPunct="0">
                    <a:lnSpc>
                      <a:spcPct val="120000"/>
                    </a:lnSpc>
                  </a:pPr>
                  <a:endParaRPr lang="en-US" sz="825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 pitchFamily="34" charset="0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0" name="AutoShape 82"/>
                <p:cNvSpPr/>
                <p:nvPr/>
              </p:nvSpPr>
              <p:spPr bwMode="auto">
                <a:xfrm>
                  <a:off x="8259763" y="2024857"/>
                  <a:ext cx="43657" cy="43656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4400"/>
                      </a:moveTo>
                      <a:cubicBezTo>
                        <a:pt x="8820" y="14400"/>
                        <a:pt x="7200" y="12782"/>
                        <a:pt x="7200" y="10800"/>
                      </a:cubicBezTo>
                      <a:cubicBezTo>
                        <a:pt x="7200" y="8817"/>
                        <a:pt x="8820" y="7200"/>
                        <a:pt x="10800" y="7200"/>
                      </a:cubicBezTo>
                      <a:cubicBezTo>
                        <a:pt x="12779" y="7200"/>
                        <a:pt x="14400" y="8817"/>
                        <a:pt x="14400" y="10800"/>
                      </a:cubicBezTo>
                      <a:cubicBezTo>
                        <a:pt x="14400" y="12782"/>
                        <a:pt x="12779" y="14400"/>
                        <a:pt x="10800" y="14400"/>
                      </a:cubicBezTo>
                      <a:moveTo>
                        <a:pt x="10800" y="0"/>
                      </a:moveTo>
                      <a:cubicBezTo>
                        <a:pt x="4837" y="0"/>
                        <a:pt x="0" y="4837"/>
                        <a:pt x="0" y="10800"/>
                      </a:cubicBezTo>
                      <a:cubicBezTo>
                        <a:pt x="0" y="16762"/>
                        <a:pt x="4837" y="21599"/>
                        <a:pt x="10800" y="21599"/>
                      </a:cubicBezTo>
                      <a:cubicBezTo>
                        <a:pt x="16762" y="21599"/>
                        <a:pt x="21600" y="16762"/>
                        <a:pt x="21600" y="10800"/>
                      </a:cubicBezTo>
                      <a:cubicBezTo>
                        <a:pt x="21600" y="4837"/>
                        <a:pt x="16762" y="0"/>
                        <a:pt x="10800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7447" tIns="17447" rIns="17447" bIns="17447" anchor="ctr"/>
                <a:p>
                  <a:pPr algn="just" defTabSz="208915" hangingPunct="0">
                    <a:lnSpc>
                      <a:spcPct val="120000"/>
                    </a:lnSpc>
                  </a:pPr>
                  <a:endParaRPr lang="en-US" sz="825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 pitchFamily="34" charset="0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3" name="Group 7"/>
              <p:cNvGrpSpPr/>
              <p:nvPr/>
            </p:nvGrpSpPr>
            <p:grpSpPr>
              <a:xfrm>
                <a:off x="7221342" y="2435608"/>
                <a:ext cx="619099" cy="580009"/>
                <a:chOff x="5368132" y="3540125"/>
                <a:chExt cx="465138" cy="435769"/>
              </a:xfrm>
              <a:solidFill>
                <a:schemeClr val="bg2"/>
              </a:solidFill>
            </p:grpSpPr>
            <p:sp>
              <p:nvSpPr>
                <p:cNvPr id="17" name="AutoShape 110"/>
                <p:cNvSpPr/>
                <p:nvPr/>
              </p:nvSpPr>
              <p:spPr bwMode="auto">
                <a:xfrm>
                  <a:off x="5426869" y="3598069"/>
                  <a:ext cx="347663" cy="2325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699" y="20255"/>
                      </a:moveTo>
                      <a:lnTo>
                        <a:pt x="899" y="20255"/>
                      </a:lnTo>
                      <a:lnTo>
                        <a:pt x="899" y="1350"/>
                      </a:lnTo>
                      <a:lnTo>
                        <a:pt x="20699" y="1350"/>
                      </a:lnTo>
                      <a:cubicBezTo>
                        <a:pt x="20699" y="1350"/>
                        <a:pt x="20699" y="20255"/>
                        <a:pt x="20699" y="20255"/>
                      </a:cubicBezTo>
                      <a:close/>
                      <a:moveTo>
                        <a:pt x="20699" y="0"/>
                      </a:moveTo>
                      <a:lnTo>
                        <a:pt x="899" y="5"/>
                      </a:lnTo>
                      <a:cubicBezTo>
                        <a:pt x="402" y="5"/>
                        <a:pt x="0" y="603"/>
                        <a:pt x="0" y="1350"/>
                      </a:cubicBezTo>
                      <a:lnTo>
                        <a:pt x="0" y="20249"/>
                      </a:lnTo>
                      <a:cubicBezTo>
                        <a:pt x="0" y="20996"/>
                        <a:pt x="402" y="21599"/>
                        <a:pt x="899" y="21599"/>
                      </a:cubicBezTo>
                      <a:lnTo>
                        <a:pt x="20699" y="21599"/>
                      </a:lnTo>
                      <a:cubicBezTo>
                        <a:pt x="21197" y="21599"/>
                        <a:pt x="21600" y="20996"/>
                        <a:pt x="21600" y="20249"/>
                      </a:cubicBezTo>
                      <a:lnTo>
                        <a:pt x="21600" y="1350"/>
                      </a:lnTo>
                      <a:cubicBezTo>
                        <a:pt x="21600" y="603"/>
                        <a:pt x="21197" y="0"/>
                        <a:pt x="20699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7447" tIns="17447" rIns="17447" bIns="17447" anchor="ctr"/>
                <a:p>
                  <a:pPr algn="just" defTabSz="208915" hangingPunct="0">
                    <a:lnSpc>
                      <a:spcPct val="120000"/>
                    </a:lnSpc>
                  </a:pPr>
                  <a:endParaRPr lang="en-US" sz="825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 pitchFamily="34" charset="0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8" name="AutoShape 111"/>
                <p:cNvSpPr/>
                <p:nvPr/>
              </p:nvSpPr>
              <p:spPr bwMode="auto">
                <a:xfrm>
                  <a:off x="5368132" y="3540125"/>
                  <a:ext cx="465138" cy="4357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249" y="16562"/>
                      </a:moveTo>
                      <a:cubicBezTo>
                        <a:pt x="20249" y="16959"/>
                        <a:pt x="19946" y="17282"/>
                        <a:pt x="19575" y="17282"/>
                      </a:cubicBezTo>
                      <a:lnTo>
                        <a:pt x="13499" y="17282"/>
                      </a:lnTo>
                      <a:lnTo>
                        <a:pt x="8099" y="17282"/>
                      </a:lnTo>
                      <a:lnTo>
                        <a:pt x="2024" y="17282"/>
                      </a:lnTo>
                      <a:cubicBezTo>
                        <a:pt x="1651" y="17282"/>
                        <a:pt x="1349" y="16959"/>
                        <a:pt x="1349" y="16562"/>
                      </a:cubicBezTo>
                      <a:lnTo>
                        <a:pt x="1349" y="2160"/>
                      </a:lnTo>
                      <a:cubicBezTo>
                        <a:pt x="1349" y="1762"/>
                        <a:pt x="1651" y="1440"/>
                        <a:pt x="2024" y="1440"/>
                      </a:cubicBezTo>
                      <a:lnTo>
                        <a:pt x="19575" y="1440"/>
                      </a:lnTo>
                      <a:cubicBezTo>
                        <a:pt x="19946" y="1440"/>
                        <a:pt x="20249" y="1762"/>
                        <a:pt x="20249" y="2160"/>
                      </a:cubicBezTo>
                      <a:cubicBezTo>
                        <a:pt x="20249" y="2160"/>
                        <a:pt x="20249" y="16562"/>
                        <a:pt x="20249" y="16562"/>
                      </a:cubicBezTo>
                      <a:close/>
                      <a:moveTo>
                        <a:pt x="19575" y="0"/>
                      </a:moveTo>
                      <a:lnTo>
                        <a:pt x="2024" y="0"/>
                      </a:lnTo>
                      <a:cubicBezTo>
                        <a:pt x="905" y="0"/>
                        <a:pt x="0" y="966"/>
                        <a:pt x="0" y="2160"/>
                      </a:cubicBezTo>
                      <a:lnTo>
                        <a:pt x="0" y="16562"/>
                      </a:lnTo>
                      <a:cubicBezTo>
                        <a:pt x="0" y="17753"/>
                        <a:pt x="903" y="18718"/>
                        <a:pt x="2018" y="18721"/>
                      </a:cubicBezTo>
                      <a:lnTo>
                        <a:pt x="8774" y="18721"/>
                      </a:lnTo>
                      <a:lnTo>
                        <a:pt x="8774" y="19597"/>
                      </a:lnTo>
                      <a:lnTo>
                        <a:pt x="4561" y="20181"/>
                      </a:lnTo>
                      <a:cubicBezTo>
                        <a:pt x="4260" y="20262"/>
                        <a:pt x="4049" y="20549"/>
                        <a:pt x="4049" y="20879"/>
                      </a:cubicBezTo>
                      <a:cubicBezTo>
                        <a:pt x="4049" y="21277"/>
                        <a:pt x="4351" y="21599"/>
                        <a:pt x="4724" y="21599"/>
                      </a:cubicBezTo>
                      <a:lnTo>
                        <a:pt x="16874" y="21599"/>
                      </a:lnTo>
                      <a:cubicBezTo>
                        <a:pt x="17248" y="21599"/>
                        <a:pt x="17549" y="21277"/>
                        <a:pt x="17549" y="20879"/>
                      </a:cubicBezTo>
                      <a:cubicBezTo>
                        <a:pt x="17549" y="20549"/>
                        <a:pt x="17339" y="20262"/>
                        <a:pt x="17038" y="20181"/>
                      </a:cubicBezTo>
                      <a:lnTo>
                        <a:pt x="12824" y="19597"/>
                      </a:lnTo>
                      <a:lnTo>
                        <a:pt x="12824" y="18721"/>
                      </a:lnTo>
                      <a:lnTo>
                        <a:pt x="19581" y="18721"/>
                      </a:lnTo>
                      <a:cubicBezTo>
                        <a:pt x="20696" y="18718"/>
                        <a:pt x="21600" y="17753"/>
                        <a:pt x="21600" y="16562"/>
                      </a:cubicBezTo>
                      <a:lnTo>
                        <a:pt x="21600" y="2160"/>
                      </a:lnTo>
                      <a:cubicBezTo>
                        <a:pt x="21600" y="966"/>
                        <a:pt x="20692" y="0"/>
                        <a:pt x="19575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7447" tIns="17447" rIns="17447" bIns="17447" anchor="ctr"/>
                <a:p>
                  <a:pPr algn="just" defTabSz="208915" hangingPunct="0">
                    <a:lnSpc>
                      <a:spcPct val="120000"/>
                    </a:lnSpc>
                  </a:pPr>
                  <a:endParaRPr lang="en-US" sz="825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 pitchFamily="34" charset="0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4" name="Group 8"/>
              <p:cNvGrpSpPr/>
              <p:nvPr/>
            </p:nvGrpSpPr>
            <p:grpSpPr>
              <a:xfrm>
                <a:off x="4352084" y="2484206"/>
                <a:ext cx="618042" cy="482812"/>
                <a:chOff x="2581275" y="1710532"/>
                <a:chExt cx="464344" cy="362744"/>
              </a:xfrm>
              <a:solidFill>
                <a:schemeClr val="bg2"/>
              </a:solidFill>
            </p:grpSpPr>
            <p:sp>
              <p:nvSpPr>
                <p:cNvPr id="15" name="AutoShape 140"/>
                <p:cNvSpPr/>
                <p:nvPr/>
              </p:nvSpPr>
              <p:spPr bwMode="auto">
                <a:xfrm>
                  <a:off x="2639219" y="1768475"/>
                  <a:ext cx="290513" cy="235744"/>
                </a:xfrm>
                <a:custGeom>
                  <a:avLst/>
                  <a:gdLst>
                    <a:gd name="T0" fmla="+- 0 10800 376"/>
                    <a:gd name="T1" fmla="*/ T0 w 20848"/>
                    <a:gd name="T2" fmla="*/ 10800 h 21600"/>
                    <a:gd name="T3" fmla="+- 0 10800 376"/>
                    <a:gd name="T4" fmla="*/ T3 w 20848"/>
                    <a:gd name="T5" fmla="*/ 10800 h 21600"/>
                    <a:gd name="T6" fmla="+- 0 10800 376"/>
                    <a:gd name="T7" fmla="*/ T6 w 20848"/>
                    <a:gd name="T8" fmla="*/ 10800 h 21600"/>
                    <a:gd name="T9" fmla="+- 0 10800 376"/>
                    <a:gd name="T10" fmla="*/ T9 w 20848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848" h="21600">
                      <a:moveTo>
                        <a:pt x="18728" y="19178"/>
                      </a:moveTo>
                      <a:cubicBezTo>
                        <a:pt x="13191" y="20631"/>
                        <a:pt x="7654" y="20631"/>
                        <a:pt x="2118" y="19178"/>
                      </a:cubicBezTo>
                      <a:cubicBezTo>
                        <a:pt x="678" y="13592"/>
                        <a:pt x="678" y="8008"/>
                        <a:pt x="2118" y="2421"/>
                      </a:cubicBezTo>
                      <a:cubicBezTo>
                        <a:pt x="7654" y="968"/>
                        <a:pt x="13191" y="968"/>
                        <a:pt x="18728" y="2421"/>
                      </a:cubicBezTo>
                      <a:cubicBezTo>
                        <a:pt x="20168" y="8008"/>
                        <a:pt x="20168" y="13592"/>
                        <a:pt x="18728" y="19178"/>
                      </a:cubicBezTo>
                      <a:moveTo>
                        <a:pt x="18938" y="1116"/>
                      </a:moveTo>
                      <a:cubicBezTo>
                        <a:pt x="16114" y="375"/>
                        <a:pt x="13249" y="0"/>
                        <a:pt x="10423" y="0"/>
                      </a:cubicBezTo>
                      <a:cubicBezTo>
                        <a:pt x="7597" y="0"/>
                        <a:pt x="4732" y="375"/>
                        <a:pt x="1908" y="1116"/>
                      </a:cubicBezTo>
                      <a:cubicBezTo>
                        <a:pt x="1543" y="1213"/>
                        <a:pt x="1244" y="1552"/>
                        <a:pt x="1127" y="2004"/>
                      </a:cubicBezTo>
                      <a:cubicBezTo>
                        <a:pt x="-376" y="7841"/>
                        <a:pt x="-376" y="13759"/>
                        <a:pt x="1127" y="19593"/>
                      </a:cubicBezTo>
                      <a:cubicBezTo>
                        <a:pt x="1244" y="20047"/>
                        <a:pt x="1543" y="20386"/>
                        <a:pt x="1908" y="20482"/>
                      </a:cubicBezTo>
                      <a:cubicBezTo>
                        <a:pt x="4732" y="21224"/>
                        <a:pt x="7597" y="21600"/>
                        <a:pt x="10423" y="21600"/>
                      </a:cubicBezTo>
                      <a:cubicBezTo>
                        <a:pt x="13249" y="21600"/>
                        <a:pt x="16114" y="21224"/>
                        <a:pt x="18938" y="20482"/>
                      </a:cubicBezTo>
                      <a:cubicBezTo>
                        <a:pt x="19303" y="20386"/>
                        <a:pt x="19602" y="20047"/>
                        <a:pt x="19719" y="19593"/>
                      </a:cubicBezTo>
                      <a:cubicBezTo>
                        <a:pt x="21223" y="13759"/>
                        <a:pt x="21223" y="7841"/>
                        <a:pt x="19719" y="2004"/>
                      </a:cubicBezTo>
                      <a:cubicBezTo>
                        <a:pt x="19602" y="1552"/>
                        <a:pt x="19303" y="1213"/>
                        <a:pt x="18938" y="1116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7447" tIns="17447" rIns="17447" bIns="17447" anchor="ctr"/>
                <a:p>
                  <a:pPr algn="just" defTabSz="208915" hangingPunct="0">
                    <a:lnSpc>
                      <a:spcPct val="120000"/>
                    </a:lnSpc>
                  </a:pPr>
                  <a:endParaRPr lang="en-US" sz="825">
                    <a:latin typeface="Arial" panose="020B0604020202020204" pitchFamily="34" charset="0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6" name="AutoShape 141"/>
                <p:cNvSpPr/>
                <p:nvPr/>
              </p:nvSpPr>
              <p:spPr bwMode="auto">
                <a:xfrm>
                  <a:off x="2581275" y="1710532"/>
                  <a:ext cx="464344" cy="362744"/>
                </a:xfrm>
                <a:custGeom>
                  <a:avLst/>
                  <a:gdLst>
                    <a:gd name="T0" fmla="+- 0 10800 252"/>
                    <a:gd name="T1" fmla="*/ T0 w 21096"/>
                    <a:gd name="T2" fmla="*/ 10800 h 21600"/>
                    <a:gd name="T3" fmla="+- 0 10800 252"/>
                    <a:gd name="T4" fmla="*/ T3 w 21096"/>
                    <a:gd name="T5" fmla="*/ 10800 h 21600"/>
                    <a:gd name="T6" fmla="+- 0 10800 252"/>
                    <a:gd name="T7" fmla="*/ T6 w 21096"/>
                    <a:gd name="T8" fmla="*/ 10800 h 21600"/>
                    <a:gd name="T9" fmla="+- 0 10800 252"/>
                    <a:gd name="T10" fmla="*/ T9 w 21096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096" h="21600">
                      <a:moveTo>
                        <a:pt x="19056" y="18331"/>
                      </a:moveTo>
                      <a:cubicBezTo>
                        <a:pt x="13383" y="19233"/>
                        <a:pt x="7711" y="19233"/>
                        <a:pt x="2038" y="18331"/>
                      </a:cubicBezTo>
                      <a:cubicBezTo>
                        <a:pt x="1074" y="13022"/>
                        <a:pt x="1074" y="7713"/>
                        <a:pt x="2038" y="2404"/>
                      </a:cubicBezTo>
                      <a:cubicBezTo>
                        <a:pt x="7711" y="1502"/>
                        <a:pt x="13383" y="1502"/>
                        <a:pt x="19056" y="2404"/>
                      </a:cubicBezTo>
                      <a:cubicBezTo>
                        <a:pt x="20021" y="7713"/>
                        <a:pt x="20021" y="13022"/>
                        <a:pt x="19056" y="18331"/>
                      </a:cubicBezTo>
                      <a:moveTo>
                        <a:pt x="20338" y="2005"/>
                      </a:moveTo>
                      <a:cubicBezTo>
                        <a:pt x="20211" y="1301"/>
                        <a:pt x="19762" y="776"/>
                        <a:pt x="19215" y="689"/>
                      </a:cubicBezTo>
                      <a:cubicBezTo>
                        <a:pt x="16339" y="232"/>
                        <a:pt x="13423" y="0"/>
                        <a:pt x="10547" y="0"/>
                      </a:cubicBezTo>
                      <a:cubicBezTo>
                        <a:pt x="7671" y="0"/>
                        <a:pt x="4755" y="232"/>
                        <a:pt x="1879" y="689"/>
                      </a:cubicBezTo>
                      <a:cubicBezTo>
                        <a:pt x="1332" y="776"/>
                        <a:pt x="883" y="1301"/>
                        <a:pt x="756" y="2005"/>
                      </a:cubicBezTo>
                      <a:cubicBezTo>
                        <a:pt x="-252" y="7553"/>
                        <a:pt x="-252" y="13181"/>
                        <a:pt x="756" y="18731"/>
                      </a:cubicBezTo>
                      <a:cubicBezTo>
                        <a:pt x="883" y="19434"/>
                        <a:pt x="1332" y="19959"/>
                        <a:pt x="1879" y="20046"/>
                      </a:cubicBezTo>
                      <a:cubicBezTo>
                        <a:pt x="3265" y="20266"/>
                        <a:pt x="4660" y="20429"/>
                        <a:pt x="6055" y="20544"/>
                      </a:cubicBezTo>
                      <a:cubicBezTo>
                        <a:pt x="5979" y="20606"/>
                        <a:pt x="5931" y="20670"/>
                        <a:pt x="5931" y="20735"/>
                      </a:cubicBezTo>
                      <a:cubicBezTo>
                        <a:pt x="5931" y="21213"/>
                        <a:pt x="7997" y="21599"/>
                        <a:pt x="10547" y="21599"/>
                      </a:cubicBezTo>
                      <a:cubicBezTo>
                        <a:pt x="13097" y="21599"/>
                        <a:pt x="15164" y="21213"/>
                        <a:pt x="15164" y="20735"/>
                      </a:cubicBezTo>
                      <a:cubicBezTo>
                        <a:pt x="15164" y="20670"/>
                        <a:pt x="15115" y="20606"/>
                        <a:pt x="15040" y="20544"/>
                      </a:cubicBezTo>
                      <a:cubicBezTo>
                        <a:pt x="16434" y="20429"/>
                        <a:pt x="17830" y="20266"/>
                        <a:pt x="19215" y="20046"/>
                      </a:cubicBezTo>
                      <a:cubicBezTo>
                        <a:pt x="19762" y="19959"/>
                        <a:pt x="20211" y="19434"/>
                        <a:pt x="20338" y="18731"/>
                      </a:cubicBezTo>
                      <a:cubicBezTo>
                        <a:pt x="21347" y="13181"/>
                        <a:pt x="21347" y="7553"/>
                        <a:pt x="20338" y="2005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7447" tIns="17447" rIns="17447" bIns="17447" anchor="ctr"/>
                <a:p>
                  <a:pPr algn="just" defTabSz="208915" hangingPunct="0">
                    <a:lnSpc>
                      <a:spcPct val="120000"/>
                    </a:lnSpc>
                  </a:pPr>
                  <a:endParaRPr lang="en-US" sz="825">
                    <a:latin typeface="Arial" panose="020B0604020202020204" pitchFamily="34" charset="0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1" name="AutoShape 142"/>
                <p:cNvSpPr/>
                <p:nvPr/>
              </p:nvSpPr>
              <p:spPr bwMode="auto">
                <a:xfrm>
                  <a:off x="2944019" y="1783557"/>
                  <a:ext cx="43656" cy="42863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7200"/>
                      </a:moveTo>
                      <a:cubicBezTo>
                        <a:pt x="12779" y="7200"/>
                        <a:pt x="14399" y="8820"/>
                        <a:pt x="14399" y="10800"/>
                      </a:cubicBezTo>
                      <a:cubicBezTo>
                        <a:pt x="14399" y="12779"/>
                        <a:pt x="12779" y="14400"/>
                        <a:pt x="10800" y="14400"/>
                      </a:cubicBezTo>
                      <a:cubicBezTo>
                        <a:pt x="8820" y="14400"/>
                        <a:pt x="7199" y="12779"/>
                        <a:pt x="7199" y="10800"/>
                      </a:cubicBezTo>
                      <a:cubicBezTo>
                        <a:pt x="7199" y="8820"/>
                        <a:pt x="8820" y="7200"/>
                        <a:pt x="10800" y="7200"/>
                      </a:cubicBezTo>
                      <a:moveTo>
                        <a:pt x="10800" y="21599"/>
                      </a:moveTo>
                      <a:cubicBezTo>
                        <a:pt x="16762" y="21599"/>
                        <a:pt x="21600" y="16762"/>
                        <a:pt x="21600" y="10800"/>
                      </a:cubicBezTo>
                      <a:cubicBezTo>
                        <a:pt x="21600" y="4837"/>
                        <a:pt x="16762" y="0"/>
                        <a:pt x="10800" y="0"/>
                      </a:cubicBezTo>
                      <a:cubicBezTo>
                        <a:pt x="4837" y="0"/>
                        <a:pt x="0" y="4837"/>
                        <a:pt x="0" y="10800"/>
                      </a:cubicBezTo>
                      <a:cubicBezTo>
                        <a:pt x="0" y="16762"/>
                        <a:pt x="4837" y="21599"/>
                        <a:pt x="10800" y="21599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7447" tIns="17447" rIns="17447" bIns="17447" anchor="ctr"/>
                <a:p>
                  <a:pPr algn="just" defTabSz="208915" hangingPunct="0">
                    <a:lnSpc>
                      <a:spcPct val="120000"/>
                    </a:lnSpc>
                  </a:pPr>
                  <a:endParaRPr lang="en-US" sz="825">
                    <a:latin typeface="Arial" panose="020B0604020202020204" pitchFamily="34" charset="0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2" name="AutoShape 143"/>
                <p:cNvSpPr/>
                <p:nvPr/>
              </p:nvSpPr>
              <p:spPr bwMode="auto">
                <a:xfrm>
                  <a:off x="2929732" y="1971675"/>
                  <a:ext cx="57944" cy="15082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899" y="0"/>
                      </a:moveTo>
                      <a:lnTo>
                        <a:pt x="2699" y="0"/>
                      </a:lnTo>
                      <a:cubicBezTo>
                        <a:pt x="1210" y="0"/>
                        <a:pt x="0" y="4841"/>
                        <a:pt x="0" y="10800"/>
                      </a:cubicBezTo>
                      <a:cubicBezTo>
                        <a:pt x="0" y="16758"/>
                        <a:pt x="1210" y="21599"/>
                        <a:pt x="2699" y="21599"/>
                      </a:cubicBezTo>
                      <a:lnTo>
                        <a:pt x="18899" y="21599"/>
                      </a:lnTo>
                      <a:cubicBezTo>
                        <a:pt x="20389" y="21599"/>
                        <a:pt x="21600" y="16758"/>
                        <a:pt x="21600" y="10800"/>
                      </a:cubicBezTo>
                      <a:cubicBezTo>
                        <a:pt x="21600" y="4841"/>
                        <a:pt x="20389" y="0"/>
                        <a:pt x="18899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7447" tIns="17447" rIns="17447" bIns="17447" anchor="ctr"/>
                <a:p>
                  <a:pPr algn="just" defTabSz="208915" hangingPunct="0">
                    <a:lnSpc>
                      <a:spcPct val="120000"/>
                    </a:lnSpc>
                  </a:pPr>
                  <a:endParaRPr lang="en-US" sz="825">
                    <a:latin typeface="Arial" panose="020B0604020202020204" pitchFamily="34" charset="0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3" name="AutoShape 144"/>
                <p:cNvSpPr/>
                <p:nvPr/>
              </p:nvSpPr>
              <p:spPr bwMode="auto">
                <a:xfrm>
                  <a:off x="2944019" y="1928019"/>
                  <a:ext cx="58738" cy="1508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899" y="0"/>
                      </a:moveTo>
                      <a:lnTo>
                        <a:pt x="2699" y="0"/>
                      </a:lnTo>
                      <a:cubicBezTo>
                        <a:pt x="1210" y="0"/>
                        <a:pt x="0" y="4841"/>
                        <a:pt x="0" y="10800"/>
                      </a:cubicBezTo>
                      <a:cubicBezTo>
                        <a:pt x="0" y="16758"/>
                        <a:pt x="1210" y="21599"/>
                        <a:pt x="2699" y="21599"/>
                      </a:cubicBezTo>
                      <a:lnTo>
                        <a:pt x="18899" y="21599"/>
                      </a:lnTo>
                      <a:cubicBezTo>
                        <a:pt x="20389" y="21599"/>
                        <a:pt x="21600" y="16758"/>
                        <a:pt x="21600" y="10800"/>
                      </a:cubicBezTo>
                      <a:cubicBezTo>
                        <a:pt x="21600" y="4841"/>
                        <a:pt x="20389" y="0"/>
                        <a:pt x="18899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7447" tIns="17447" rIns="17447" bIns="17447" anchor="ctr"/>
                <a:p>
                  <a:pPr algn="just" defTabSz="208915" hangingPunct="0">
                    <a:lnSpc>
                      <a:spcPct val="120000"/>
                    </a:lnSpc>
                  </a:pPr>
                  <a:endParaRPr lang="en-US" sz="825">
                    <a:latin typeface="Arial" panose="020B0604020202020204" pitchFamily="34" charset="0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4" name="AutoShape 145"/>
                <p:cNvSpPr/>
                <p:nvPr/>
              </p:nvSpPr>
              <p:spPr bwMode="auto">
                <a:xfrm>
                  <a:off x="2944019" y="1885157"/>
                  <a:ext cx="58738" cy="1428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899" y="0"/>
                      </a:moveTo>
                      <a:lnTo>
                        <a:pt x="2699" y="0"/>
                      </a:lnTo>
                      <a:cubicBezTo>
                        <a:pt x="1210" y="0"/>
                        <a:pt x="0" y="4841"/>
                        <a:pt x="0" y="10800"/>
                      </a:cubicBezTo>
                      <a:cubicBezTo>
                        <a:pt x="0" y="16758"/>
                        <a:pt x="1210" y="21599"/>
                        <a:pt x="2699" y="21599"/>
                      </a:cubicBezTo>
                      <a:lnTo>
                        <a:pt x="18899" y="21599"/>
                      </a:lnTo>
                      <a:cubicBezTo>
                        <a:pt x="20389" y="21599"/>
                        <a:pt x="21600" y="16758"/>
                        <a:pt x="21600" y="10800"/>
                      </a:cubicBezTo>
                      <a:cubicBezTo>
                        <a:pt x="21600" y="4841"/>
                        <a:pt x="20389" y="0"/>
                        <a:pt x="18899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7447" tIns="17447" rIns="17447" bIns="17447" anchor="ctr"/>
                <a:p>
                  <a:pPr algn="just" defTabSz="208915" hangingPunct="0">
                    <a:lnSpc>
                      <a:spcPct val="120000"/>
                    </a:lnSpc>
                  </a:pPr>
                  <a:endParaRPr lang="en-US" sz="825">
                    <a:latin typeface="Arial" panose="020B0604020202020204" pitchFamily="34" charset="0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5" name="AutoShape 146"/>
                <p:cNvSpPr/>
                <p:nvPr/>
              </p:nvSpPr>
              <p:spPr bwMode="auto">
                <a:xfrm>
                  <a:off x="2697957" y="1826419"/>
                  <a:ext cx="86519" cy="61119"/>
                </a:xfrm>
                <a:custGeom>
                  <a:avLst/>
                  <a:gdLst>
                    <a:gd name="T0" fmla="+- 0 10822 44"/>
                    <a:gd name="T1" fmla="*/ T0 w 21556"/>
                    <a:gd name="T2" fmla="+- 0 10826 53"/>
                    <a:gd name="T3" fmla="*/ 10826 h 21547"/>
                    <a:gd name="T4" fmla="+- 0 10822 44"/>
                    <a:gd name="T5" fmla="*/ T4 w 21556"/>
                    <a:gd name="T6" fmla="+- 0 10826 53"/>
                    <a:gd name="T7" fmla="*/ 10826 h 21547"/>
                    <a:gd name="T8" fmla="+- 0 10822 44"/>
                    <a:gd name="T9" fmla="*/ T8 w 21556"/>
                    <a:gd name="T10" fmla="+- 0 10826 53"/>
                    <a:gd name="T11" fmla="*/ 10826 h 21547"/>
                    <a:gd name="T12" fmla="+- 0 10822 44"/>
                    <a:gd name="T13" fmla="*/ T12 w 21556"/>
                    <a:gd name="T14" fmla="+- 0 10826 53"/>
                    <a:gd name="T15" fmla="*/ 10826 h 21547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556" h="21547">
                      <a:moveTo>
                        <a:pt x="19751" y="2"/>
                      </a:moveTo>
                      <a:lnTo>
                        <a:pt x="3200" y="1845"/>
                      </a:lnTo>
                      <a:cubicBezTo>
                        <a:pt x="2215" y="2010"/>
                        <a:pt x="1272" y="3284"/>
                        <a:pt x="1106" y="4676"/>
                      </a:cubicBezTo>
                      <a:lnTo>
                        <a:pt x="1" y="18986"/>
                      </a:lnTo>
                      <a:cubicBezTo>
                        <a:pt x="-44" y="20398"/>
                        <a:pt x="724" y="21547"/>
                        <a:pt x="1712" y="21547"/>
                      </a:cubicBezTo>
                      <a:cubicBezTo>
                        <a:pt x="2698" y="21547"/>
                        <a:pt x="3542" y="20398"/>
                        <a:pt x="3582" y="18978"/>
                      </a:cubicBezTo>
                      <a:lnTo>
                        <a:pt x="4185" y="9251"/>
                      </a:lnTo>
                      <a:cubicBezTo>
                        <a:pt x="4319" y="7849"/>
                        <a:pt x="5235" y="6592"/>
                        <a:pt x="6220" y="6447"/>
                      </a:cubicBezTo>
                      <a:lnTo>
                        <a:pt x="19751" y="5128"/>
                      </a:lnTo>
                      <a:cubicBezTo>
                        <a:pt x="20743" y="5078"/>
                        <a:pt x="21556" y="3884"/>
                        <a:pt x="21556" y="2467"/>
                      </a:cubicBezTo>
                      <a:cubicBezTo>
                        <a:pt x="21556" y="1055"/>
                        <a:pt x="20743" y="-53"/>
                        <a:pt x="19751" y="2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7447" tIns="17447" rIns="17447" bIns="17447" anchor="ctr"/>
                <a:p>
                  <a:pPr algn="just" defTabSz="208915" hangingPunct="0">
                    <a:lnSpc>
                      <a:spcPct val="120000"/>
                    </a:lnSpc>
                  </a:pPr>
                  <a:endParaRPr lang="en-US" sz="825">
                    <a:latin typeface="Arial" panose="020B0604020202020204" pitchFamily="34" charset="0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39" name="Rectangle 38"/>
            <p:cNvSpPr/>
            <p:nvPr/>
          </p:nvSpPr>
          <p:spPr>
            <a:xfrm>
              <a:off x="2879" y="7045"/>
              <a:ext cx="3205" cy="138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p>
              <a:pPr>
                <a:lnSpc>
                  <a:spcPct val="120000"/>
                </a:lnSpc>
              </a:pPr>
              <a:r>
                <a:rPr lang="en-US" altLang="zh-CN" sz="1200" dirty="0" smtClean="0">
                  <a:solidFill>
                    <a:schemeClr val="bg2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1200" dirty="0" smtClean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4167" y="7045"/>
              <a:ext cx="3205" cy="138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p>
              <a:pPr>
                <a:lnSpc>
                  <a:spcPct val="120000"/>
                </a:lnSpc>
              </a:pPr>
              <a:r>
                <a:rPr lang="en-US" altLang="zh-CN" sz="1200" dirty="0" smtClean="0">
                  <a:solidFill>
                    <a:schemeClr val="bg2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1200" dirty="0" smtClean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0404" y="7045"/>
              <a:ext cx="3205" cy="138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p>
              <a:pPr>
                <a:lnSpc>
                  <a:spcPct val="120000"/>
                </a:lnSpc>
              </a:pPr>
              <a:r>
                <a:rPr lang="en-US" altLang="zh-CN" sz="1200" dirty="0" smtClean="0">
                  <a:solidFill>
                    <a:schemeClr val="bg2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1200" dirty="0" smtClean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641" y="7045"/>
              <a:ext cx="3205" cy="138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p>
              <a:pPr>
                <a:lnSpc>
                  <a:spcPct val="120000"/>
                </a:lnSpc>
              </a:pPr>
              <a:r>
                <a:rPr lang="en-US" altLang="zh-CN" sz="1200" dirty="0" smtClean="0">
                  <a:solidFill>
                    <a:schemeClr val="bg2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1200" dirty="0" smtClean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1467485" y="3852545"/>
            <a:ext cx="16884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FF5F5F"/>
                </a:solidFill>
                <a:latin typeface="方正苏新诗柳楷简体" panose="02000000000000000000" charset="-122"/>
                <a:ea typeface="方正苏新诗柳楷简体" panose="02000000000000000000" charset="-122"/>
              </a:rPr>
              <a:t>页面分析</a:t>
            </a:r>
            <a:endParaRPr lang="zh-CN" altLang="en-US" dirty="0">
              <a:solidFill>
                <a:srgbClr val="FF5F5F"/>
              </a:solidFill>
              <a:latin typeface="方正苏新诗柳楷简体" panose="02000000000000000000" charset="-122"/>
              <a:ea typeface="方正苏新诗柳楷简体" panose="02000000000000000000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 smtClean="0">
              <a:solidFill>
                <a:schemeClr val="tx1"/>
              </a:solidFill>
              <a:latin typeface="方正苏新诗柳楷简体" panose="02000000000000000000" charset="-122"/>
              <a:ea typeface="方正苏新诗柳楷简体" panose="02000000000000000000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856990" y="3852545"/>
            <a:ext cx="16884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FF5F5F"/>
                </a:solidFill>
                <a:latin typeface="方正苏新诗柳楷简体" panose="02000000000000000000" charset="-122"/>
                <a:ea typeface="方正苏新诗柳楷简体" panose="02000000000000000000" charset="-122"/>
              </a:rPr>
              <a:t>效果探讨</a:t>
            </a:r>
            <a:endParaRPr lang="zh-CN" altLang="en-US" dirty="0">
              <a:solidFill>
                <a:srgbClr val="FF5F5F"/>
              </a:solidFill>
              <a:latin typeface="方正苏新诗柳楷简体" panose="02000000000000000000" charset="-122"/>
              <a:ea typeface="方正苏新诗柳楷简体" panose="02000000000000000000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 smtClean="0">
              <a:solidFill>
                <a:schemeClr val="tx1"/>
              </a:solidFill>
              <a:latin typeface="方正苏新诗柳楷简体" panose="02000000000000000000" charset="-122"/>
              <a:ea typeface="方正苏新诗柳楷简体" panose="02000000000000000000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246495" y="3852545"/>
            <a:ext cx="16884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FF5F5F"/>
                </a:solidFill>
                <a:latin typeface="方正苏新诗柳楷简体" panose="02000000000000000000" charset="-122"/>
                <a:ea typeface="方正苏新诗柳楷简体" panose="02000000000000000000" charset="-122"/>
              </a:rPr>
              <a:t>页面编写</a:t>
            </a:r>
            <a:endParaRPr lang="zh-CN" altLang="en-US" dirty="0">
              <a:solidFill>
                <a:srgbClr val="FF5F5F"/>
              </a:solidFill>
              <a:latin typeface="方正苏新诗柳楷简体" panose="02000000000000000000" charset="-122"/>
              <a:ea typeface="方正苏新诗柳楷简体" panose="02000000000000000000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 smtClean="0">
              <a:solidFill>
                <a:schemeClr val="tx1"/>
              </a:solidFill>
              <a:latin typeface="方正苏新诗柳楷简体" panose="02000000000000000000" charset="-122"/>
              <a:ea typeface="方正苏新诗柳楷简体" panose="02000000000000000000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634730" y="3852545"/>
            <a:ext cx="16884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FF5F5F"/>
                </a:solidFill>
                <a:latin typeface="方正苏新诗柳楷简体" panose="02000000000000000000" charset="-122"/>
                <a:ea typeface="方正苏新诗柳楷简体" panose="02000000000000000000" charset="-122"/>
              </a:rPr>
              <a:t>最终效果</a:t>
            </a:r>
            <a:endParaRPr lang="zh-CN" altLang="en-US" dirty="0">
              <a:solidFill>
                <a:srgbClr val="FF5F5F"/>
              </a:solidFill>
              <a:latin typeface="方正苏新诗柳楷简体" panose="02000000000000000000" charset="-122"/>
              <a:ea typeface="方正苏新诗柳楷简体" panose="02000000000000000000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 smtClean="0">
              <a:solidFill>
                <a:schemeClr val="tx1"/>
              </a:solidFill>
              <a:latin typeface="方正苏新诗柳楷简体" panose="02000000000000000000" charset="-122"/>
              <a:ea typeface="方正苏新诗柳楷简体" panose="02000000000000000000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未标题-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522720" y="811530"/>
            <a:ext cx="5698490" cy="54425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grayscl/>
            <a:lum bright="-6000"/>
          </a:blip>
          <a:srcRect/>
          <a:stretch>
            <a:fillRect/>
          </a:stretch>
        </p:blipFill>
        <p:spPr>
          <a:xfrm>
            <a:off x="-64135" y="1905635"/>
            <a:ext cx="1553845" cy="28594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10920" y="2153920"/>
            <a:ext cx="535813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8800">
                <a:solidFill>
                  <a:schemeClr val="tx1"/>
                </a:solidFill>
                <a:latin typeface="新蒂文征明简繁" panose="03000600000000000000" charset="-122"/>
                <a:ea typeface="新蒂文征明简繁" panose="03000600000000000000" charset="-122"/>
              </a:rPr>
              <a:t>网盘部分</a:t>
            </a:r>
            <a:endParaRPr lang="zh-CN" altLang="en-US" sz="8800">
              <a:solidFill>
                <a:schemeClr val="tx1"/>
              </a:solidFill>
              <a:latin typeface="新蒂文征明简繁" panose="03000600000000000000" charset="-122"/>
              <a:ea typeface="新蒂文征明简繁" panose="03000600000000000000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939290" y="3806825"/>
            <a:ext cx="3434080" cy="826770"/>
            <a:chOff x="10035" y="2007"/>
            <a:chExt cx="5408" cy="1302"/>
          </a:xfrm>
        </p:grpSpPr>
        <p:sp>
          <p:nvSpPr>
            <p:cNvPr id="8" name="文本框 7"/>
            <p:cNvSpPr txBox="1"/>
            <p:nvPr/>
          </p:nvSpPr>
          <p:spPr>
            <a:xfrm>
              <a:off x="10035" y="2007"/>
              <a:ext cx="5408" cy="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3200" dirty="0" smtClean="0">
                  <a:latin typeface="方正苏新诗柳楷简体" panose="02000000000000000000" charset="-122"/>
                  <a:ea typeface="方正苏新诗柳楷简体" panose="02000000000000000000" charset="-122"/>
                </a:rPr>
                <a:t>点击输入您的标题</a:t>
              </a:r>
              <a:endParaRPr lang="zh-CN" altLang="en-US" sz="3200" dirty="0" smtClean="0">
                <a:latin typeface="方正苏新诗柳楷简体" panose="02000000000000000000" charset="-122"/>
                <a:ea typeface="方正苏新诗柳楷简体" panose="02000000000000000000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368" y="2733"/>
              <a:ext cx="4743" cy="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pc="300" dirty="0" smtClean="0">
                  <a:solidFill>
                    <a:schemeClr val="tx1"/>
                  </a:solidFill>
                  <a:uFillTx/>
                  <a:latin typeface="方正苏新诗柳楷简体" panose="02000000000000000000" charset="-122"/>
                  <a:ea typeface="方正苏新诗柳楷简体" panose="02000000000000000000" charset="-122"/>
                </a:rPr>
                <a:t>Click enter your title</a:t>
              </a:r>
              <a:endParaRPr lang="zh-CN" altLang="en-US" spc="300" dirty="0" smtClean="0">
                <a:solidFill>
                  <a:schemeClr val="tx1"/>
                </a:solidFill>
                <a:uFillTx/>
                <a:latin typeface="方正苏新诗柳楷简体" panose="02000000000000000000" charset="-122"/>
                <a:ea typeface="方正苏新诗柳楷简体" panose="02000000000000000000" charset="-122"/>
              </a:endParaRPr>
            </a:p>
          </p:txBody>
        </p:sp>
      </p:grpSp>
      <p:cxnSp>
        <p:nvCxnSpPr>
          <p:cNvPr id="11" name="直接连接符 10"/>
          <p:cNvCxnSpPr/>
          <p:nvPr/>
        </p:nvCxnSpPr>
        <p:spPr>
          <a:xfrm>
            <a:off x="1623695" y="3710940"/>
            <a:ext cx="4008755" cy="0"/>
          </a:xfrm>
          <a:prstGeom prst="line">
            <a:avLst/>
          </a:prstGeom>
          <a:ln>
            <a:solidFill>
              <a:srgbClr val="FF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607820" y="4754880"/>
            <a:ext cx="4008755" cy="0"/>
          </a:xfrm>
          <a:prstGeom prst="line">
            <a:avLst/>
          </a:prstGeom>
          <a:ln>
            <a:solidFill>
              <a:srgbClr val="FF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7" name="组合 26"/>
          <p:cNvGrpSpPr/>
          <p:nvPr/>
        </p:nvGrpSpPr>
        <p:grpSpPr>
          <a:xfrm>
            <a:off x="4831715" y="-3810"/>
            <a:ext cx="7400925" cy="1965325"/>
            <a:chOff x="7609" y="-6"/>
            <a:chExt cx="11655" cy="309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>
              <a:grayscl/>
              <a:lum bright="-6000"/>
            </a:blip>
            <a:srcRect/>
            <a:stretch>
              <a:fillRect/>
            </a:stretch>
          </p:blipFill>
          <p:spPr>
            <a:xfrm rot="5400000">
              <a:off x="9162" y="-374"/>
              <a:ext cx="876" cy="1612"/>
            </a:xfrm>
            <a:prstGeom prst="rect">
              <a:avLst/>
            </a:prstGeom>
          </p:spPr>
        </p:pic>
        <p:grpSp>
          <p:nvGrpSpPr>
            <p:cNvPr id="10" name="组合 9"/>
            <p:cNvGrpSpPr/>
            <p:nvPr/>
          </p:nvGrpSpPr>
          <p:grpSpPr>
            <a:xfrm>
              <a:off x="7609" y="847"/>
              <a:ext cx="4105" cy="1046"/>
              <a:chOff x="10035" y="2007"/>
              <a:chExt cx="4105" cy="1046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10035" y="2007"/>
                <a:ext cx="2494" cy="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2400" dirty="0" smtClean="0">
                    <a:solidFill>
                      <a:srgbClr val="FF5F5F"/>
                    </a:solidFill>
                    <a:latin typeface="方正苏新诗柳楷简体" panose="02000000000000000000" charset="-122"/>
                    <a:ea typeface="方正苏新诗柳楷简体" panose="02000000000000000000" charset="-122"/>
                  </a:rPr>
                  <a:t>  </a:t>
                </a:r>
                <a:r>
                  <a:rPr lang="zh-CN" altLang="en-US" sz="2400" dirty="0" smtClean="0">
                    <a:solidFill>
                      <a:srgbClr val="FF5F5F"/>
                    </a:solidFill>
                    <a:latin typeface="方正苏新诗柳楷简体" panose="02000000000000000000" charset="-122"/>
                    <a:ea typeface="方正苏新诗柳楷简体" panose="02000000000000000000" charset="-122"/>
                  </a:rPr>
                  <a:t>遇到困难</a:t>
                </a:r>
                <a:endParaRPr lang="zh-CN" altLang="en-US" sz="2400" dirty="0" smtClean="0">
                  <a:solidFill>
                    <a:srgbClr val="FF5F5F"/>
                  </a:solidFill>
                  <a:latin typeface="方正苏新诗柳楷简体" panose="02000000000000000000" charset="-122"/>
                  <a:ea typeface="方正苏新诗柳楷简体" panose="02000000000000000000" charset="-122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10097" y="2573"/>
                <a:ext cx="4043" cy="4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l"/>
                <a:r>
                  <a:rPr lang="zh-CN" altLang="en-US" sz="1400" spc="300" dirty="0" smtClean="0">
                    <a:solidFill>
                      <a:schemeClr val="bg2">
                        <a:lumMod val="25000"/>
                      </a:schemeClr>
                    </a:solidFill>
                    <a:uFillTx/>
                    <a:latin typeface="方正苏新诗柳楷简体" panose="02000000000000000000" charset="-122"/>
                    <a:ea typeface="方正苏新诗柳楷简体" panose="02000000000000000000" charset="-122"/>
                  </a:rPr>
                  <a:t>Click enter your title</a:t>
                </a:r>
                <a:endParaRPr lang="zh-CN" altLang="en-US" sz="1400" spc="300" dirty="0" smtClean="0">
                  <a:solidFill>
                    <a:schemeClr val="bg2">
                      <a:lumMod val="25000"/>
                    </a:schemeClr>
                  </a:solidFill>
                  <a:uFillTx/>
                  <a:latin typeface="方正苏新诗柳楷简体" panose="02000000000000000000" charset="-122"/>
                  <a:ea typeface="方正苏新诗柳楷简体" panose="02000000000000000000" charset="-122"/>
                </a:endParaRPr>
              </a:p>
            </p:txBody>
          </p:sp>
        </p:grpSp>
        <p:pic>
          <p:nvPicPr>
            <p:cNvPr id="26" name="淘宝店chenying0907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 flipV="1">
              <a:off x="16874" y="-6"/>
              <a:ext cx="2390" cy="3095"/>
            </a:xfrm>
            <a:prstGeom prst="rect">
              <a:avLst/>
            </a:prstGeom>
          </p:spPr>
        </p:pic>
      </p:grpSp>
      <p:sp>
        <p:nvSpPr>
          <p:cNvPr id="30741" name="PA_任意多边形 21"/>
          <p:cNvSpPr/>
          <p:nvPr>
            <p:custDataLst>
              <p:tags r:id="rId3"/>
            </p:custDataLst>
          </p:nvPr>
        </p:nvSpPr>
        <p:spPr bwMode="auto">
          <a:xfrm>
            <a:off x="4260852" y="2120708"/>
            <a:ext cx="2239433" cy="2244359"/>
          </a:xfrm>
          <a:custGeom>
            <a:avLst/>
            <a:gdLst>
              <a:gd name="T0" fmla="*/ 0 w 878"/>
              <a:gd name="T1" fmla="*/ 557 h 879"/>
              <a:gd name="T2" fmla="*/ 0 w 878"/>
              <a:gd name="T3" fmla="*/ 879 h 879"/>
              <a:gd name="T4" fmla="*/ 878 w 878"/>
              <a:gd name="T5" fmla="*/ 0 h 879"/>
              <a:gd name="T6" fmla="*/ 557 w 878"/>
              <a:gd name="T7" fmla="*/ 0 h 879"/>
              <a:gd name="T8" fmla="*/ 0 w 878"/>
              <a:gd name="T9" fmla="*/ 557 h 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8" h="879">
                <a:moveTo>
                  <a:pt x="0" y="557"/>
                </a:moveTo>
                <a:cubicBezTo>
                  <a:pt x="0" y="879"/>
                  <a:pt x="0" y="879"/>
                  <a:pt x="0" y="879"/>
                </a:cubicBezTo>
                <a:cubicBezTo>
                  <a:pt x="485" y="879"/>
                  <a:pt x="878" y="486"/>
                  <a:pt x="878" y="0"/>
                </a:cubicBezTo>
                <a:cubicBezTo>
                  <a:pt x="557" y="0"/>
                  <a:pt x="557" y="0"/>
                  <a:pt x="557" y="0"/>
                </a:cubicBezTo>
                <a:cubicBezTo>
                  <a:pt x="557" y="308"/>
                  <a:pt x="307" y="557"/>
                  <a:pt x="0" y="557"/>
                </a:cubicBez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/>
          <a:p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30742" name="PA_任意多边形 22"/>
          <p:cNvSpPr/>
          <p:nvPr>
            <p:custDataLst>
              <p:tags r:id="rId4"/>
            </p:custDataLst>
          </p:nvPr>
        </p:nvSpPr>
        <p:spPr bwMode="auto">
          <a:xfrm>
            <a:off x="4260852" y="3545665"/>
            <a:ext cx="2239433" cy="2240124"/>
          </a:xfrm>
          <a:custGeom>
            <a:avLst/>
            <a:gdLst>
              <a:gd name="T0" fmla="*/ 557 w 878"/>
              <a:gd name="T1" fmla="*/ 878 h 878"/>
              <a:gd name="T2" fmla="*/ 878 w 878"/>
              <a:gd name="T3" fmla="*/ 878 h 878"/>
              <a:gd name="T4" fmla="*/ 0 w 878"/>
              <a:gd name="T5" fmla="*/ 0 h 878"/>
              <a:gd name="T6" fmla="*/ 0 w 878"/>
              <a:gd name="T7" fmla="*/ 321 h 878"/>
              <a:gd name="T8" fmla="*/ 557 w 878"/>
              <a:gd name="T9" fmla="*/ 878 h 8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8" h="878">
                <a:moveTo>
                  <a:pt x="557" y="878"/>
                </a:moveTo>
                <a:cubicBezTo>
                  <a:pt x="878" y="878"/>
                  <a:pt x="878" y="878"/>
                  <a:pt x="878" y="878"/>
                </a:cubicBezTo>
                <a:cubicBezTo>
                  <a:pt x="878" y="393"/>
                  <a:pt x="485" y="0"/>
                  <a:pt x="0" y="0"/>
                </a:cubicBezTo>
                <a:cubicBezTo>
                  <a:pt x="0" y="321"/>
                  <a:pt x="0" y="321"/>
                  <a:pt x="0" y="321"/>
                </a:cubicBezTo>
                <a:cubicBezTo>
                  <a:pt x="307" y="321"/>
                  <a:pt x="557" y="571"/>
                  <a:pt x="557" y="878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/>
          <a:p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30743" name="PA_任意多边形 23"/>
          <p:cNvSpPr/>
          <p:nvPr>
            <p:custDataLst>
              <p:tags r:id="rId5"/>
            </p:custDataLst>
          </p:nvPr>
        </p:nvSpPr>
        <p:spPr bwMode="auto">
          <a:xfrm>
            <a:off x="5681135" y="2120708"/>
            <a:ext cx="2239433" cy="2244359"/>
          </a:xfrm>
          <a:custGeom>
            <a:avLst/>
            <a:gdLst>
              <a:gd name="T0" fmla="*/ 321 w 878"/>
              <a:gd name="T1" fmla="*/ 0 h 879"/>
              <a:gd name="T2" fmla="*/ 0 w 878"/>
              <a:gd name="T3" fmla="*/ 0 h 879"/>
              <a:gd name="T4" fmla="*/ 878 w 878"/>
              <a:gd name="T5" fmla="*/ 879 h 879"/>
              <a:gd name="T6" fmla="*/ 878 w 878"/>
              <a:gd name="T7" fmla="*/ 557 h 879"/>
              <a:gd name="T8" fmla="*/ 321 w 878"/>
              <a:gd name="T9" fmla="*/ 0 h 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8" h="879">
                <a:moveTo>
                  <a:pt x="32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486"/>
                  <a:pt x="393" y="879"/>
                  <a:pt x="878" y="879"/>
                </a:cubicBezTo>
                <a:cubicBezTo>
                  <a:pt x="878" y="557"/>
                  <a:pt x="878" y="557"/>
                  <a:pt x="878" y="557"/>
                </a:cubicBezTo>
                <a:cubicBezTo>
                  <a:pt x="571" y="557"/>
                  <a:pt x="321" y="308"/>
                  <a:pt x="32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p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30744" name="PA_任意多边形 24"/>
          <p:cNvSpPr/>
          <p:nvPr>
            <p:custDataLst>
              <p:tags r:id="rId6"/>
            </p:custDataLst>
          </p:nvPr>
        </p:nvSpPr>
        <p:spPr bwMode="auto">
          <a:xfrm>
            <a:off x="5681135" y="3545665"/>
            <a:ext cx="2239433" cy="2240124"/>
          </a:xfrm>
          <a:custGeom>
            <a:avLst/>
            <a:gdLst>
              <a:gd name="T0" fmla="*/ 878 w 878"/>
              <a:gd name="T1" fmla="*/ 321 h 878"/>
              <a:gd name="T2" fmla="*/ 878 w 878"/>
              <a:gd name="T3" fmla="*/ 0 h 878"/>
              <a:gd name="T4" fmla="*/ 0 w 878"/>
              <a:gd name="T5" fmla="*/ 878 h 878"/>
              <a:gd name="T6" fmla="*/ 321 w 878"/>
              <a:gd name="T7" fmla="*/ 878 h 878"/>
              <a:gd name="T8" fmla="*/ 878 w 878"/>
              <a:gd name="T9" fmla="*/ 321 h 8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8" h="878">
                <a:moveTo>
                  <a:pt x="878" y="321"/>
                </a:moveTo>
                <a:cubicBezTo>
                  <a:pt x="878" y="0"/>
                  <a:pt x="878" y="0"/>
                  <a:pt x="878" y="0"/>
                </a:cubicBezTo>
                <a:cubicBezTo>
                  <a:pt x="393" y="0"/>
                  <a:pt x="0" y="393"/>
                  <a:pt x="0" y="878"/>
                </a:cubicBezTo>
                <a:cubicBezTo>
                  <a:pt x="321" y="878"/>
                  <a:pt x="321" y="878"/>
                  <a:pt x="321" y="878"/>
                </a:cubicBezTo>
                <a:cubicBezTo>
                  <a:pt x="321" y="571"/>
                  <a:pt x="571" y="321"/>
                  <a:pt x="878" y="321"/>
                </a:cubicBez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/>
          <a:p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30745" name="PA_任意多边形 25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>
            <a:off x="7325785" y="3842089"/>
            <a:ext cx="376767" cy="302776"/>
          </a:xfrm>
          <a:custGeom>
            <a:avLst/>
            <a:gdLst>
              <a:gd name="T0" fmla="*/ 127 w 147"/>
              <a:gd name="T1" fmla="*/ 45 h 119"/>
              <a:gd name="T2" fmla="*/ 116 w 147"/>
              <a:gd name="T3" fmla="*/ 45 h 119"/>
              <a:gd name="T4" fmla="*/ 35 w 147"/>
              <a:gd name="T5" fmla="*/ 18 h 119"/>
              <a:gd name="T6" fmla="*/ 17 w 147"/>
              <a:gd name="T7" fmla="*/ 18 h 119"/>
              <a:gd name="T8" fmla="*/ 34 w 147"/>
              <a:gd name="T9" fmla="*/ 21 h 119"/>
              <a:gd name="T10" fmla="*/ 10 w 147"/>
              <a:gd name="T11" fmla="*/ 21 h 119"/>
              <a:gd name="T12" fmla="*/ 10 w 147"/>
              <a:gd name="T13" fmla="*/ 15 h 119"/>
              <a:gd name="T14" fmla="*/ 13 w 147"/>
              <a:gd name="T15" fmla="*/ 11 h 119"/>
              <a:gd name="T16" fmla="*/ 40 w 147"/>
              <a:gd name="T17" fmla="*/ 4 h 119"/>
              <a:gd name="T18" fmla="*/ 101 w 147"/>
              <a:gd name="T19" fmla="*/ 0 h 119"/>
              <a:gd name="T20" fmla="*/ 113 w 147"/>
              <a:gd name="T21" fmla="*/ 21 h 119"/>
              <a:gd name="T22" fmla="*/ 147 w 147"/>
              <a:gd name="T23" fmla="*/ 26 h 119"/>
              <a:gd name="T24" fmla="*/ 147 w 147"/>
              <a:gd name="T25" fmla="*/ 113 h 119"/>
              <a:gd name="T26" fmla="*/ 141 w 147"/>
              <a:gd name="T27" fmla="*/ 119 h 119"/>
              <a:gd name="T28" fmla="*/ 0 w 147"/>
              <a:gd name="T29" fmla="*/ 113 h 119"/>
              <a:gd name="T30" fmla="*/ 0 w 147"/>
              <a:gd name="T31" fmla="*/ 26 h 119"/>
              <a:gd name="T32" fmla="*/ 6 w 147"/>
              <a:gd name="T33" fmla="*/ 21 h 119"/>
              <a:gd name="T34" fmla="*/ 73 w 147"/>
              <a:gd name="T35" fmla="*/ 43 h 119"/>
              <a:gd name="T36" fmla="*/ 87 w 147"/>
              <a:gd name="T37" fmla="*/ 49 h 119"/>
              <a:gd name="T38" fmla="*/ 73 w 147"/>
              <a:gd name="T39" fmla="*/ 81 h 119"/>
              <a:gd name="T40" fmla="*/ 73 w 147"/>
              <a:gd name="T41" fmla="*/ 43 h 119"/>
              <a:gd name="T42" fmla="*/ 82 w 147"/>
              <a:gd name="T43" fmla="*/ 54 h 119"/>
              <a:gd name="T44" fmla="*/ 61 w 147"/>
              <a:gd name="T45" fmla="*/ 62 h 119"/>
              <a:gd name="T46" fmla="*/ 86 w 147"/>
              <a:gd name="T47" fmla="*/ 62 h 119"/>
              <a:gd name="T48" fmla="*/ 82 w 147"/>
              <a:gd name="T49" fmla="*/ 54 h 119"/>
              <a:gd name="T50" fmla="*/ 38 w 147"/>
              <a:gd name="T51" fmla="*/ 32 h 119"/>
              <a:gd name="T52" fmla="*/ 11 w 147"/>
              <a:gd name="T53" fmla="*/ 108 h 119"/>
              <a:gd name="T54" fmla="*/ 136 w 147"/>
              <a:gd name="T55" fmla="*/ 32 h 119"/>
              <a:gd name="T56" fmla="*/ 109 w 147"/>
              <a:gd name="T57" fmla="*/ 32 h 119"/>
              <a:gd name="T58" fmla="*/ 97 w 147"/>
              <a:gd name="T59" fmla="*/ 12 h 119"/>
              <a:gd name="T60" fmla="*/ 44 w 147"/>
              <a:gd name="T61" fmla="*/ 28 h 119"/>
              <a:gd name="T62" fmla="*/ 73 w 147"/>
              <a:gd name="T63" fmla="*/ 23 h 119"/>
              <a:gd name="T64" fmla="*/ 112 w 147"/>
              <a:gd name="T65" fmla="*/ 62 h 119"/>
              <a:gd name="T66" fmla="*/ 34 w 147"/>
              <a:gd name="T67" fmla="*/ 62 h 119"/>
              <a:gd name="T68" fmla="*/ 73 w 147"/>
              <a:gd name="T69" fmla="*/ 35 h 119"/>
              <a:gd name="T70" fmla="*/ 46 w 147"/>
              <a:gd name="T71" fmla="*/ 62 h 119"/>
              <a:gd name="T72" fmla="*/ 101 w 147"/>
              <a:gd name="T73" fmla="*/ 62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7" h="119">
                <a:moveTo>
                  <a:pt x="122" y="40"/>
                </a:moveTo>
                <a:cubicBezTo>
                  <a:pt x="125" y="40"/>
                  <a:pt x="127" y="42"/>
                  <a:pt x="127" y="45"/>
                </a:cubicBezTo>
                <a:cubicBezTo>
                  <a:pt x="127" y="48"/>
                  <a:pt x="125" y="50"/>
                  <a:pt x="122" y="50"/>
                </a:cubicBezTo>
                <a:cubicBezTo>
                  <a:pt x="119" y="50"/>
                  <a:pt x="116" y="48"/>
                  <a:pt x="116" y="45"/>
                </a:cubicBezTo>
                <a:cubicBezTo>
                  <a:pt x="116" y="42"/>
                  <a:pt x="119" y="40"/>
                  <a:pt x="122" y="40"/>
                </a:cubicBezTo>
                <a:close/>
                <a:moveTo>
                  <a:pt x="35" y="18"/>
                </a:moveTo>
                <a:cubicBezTo>
                  <a:pt x="35" y="18"/>
                  <a:pt x="35" y="18"/>
                  <a:pt x="35" y="18"/>
                </a:cubicBezTo>
                <a:cubicBezTo>
                  <a:pt x="17" y="18"/>
                  <a:pt x="17" y="18"/>
                  <a:pt x="17" y="18"/>
                </a:cubicBezTo>
                <a:cubicBezTo>
                  <a:pt x="17" y="21"/>
                  <a:pt x="17" y="21"/>
                  <a:pt x="17" y="21"/>
                </a:cubicBezTo>
                <a:cubicBezTo>
                  <a:pt x="34" y="21"/>
                  <a:pt x="34" y="21"/>
                  <a:pt x="34" y="21"/>
                </a:cubicBezTo>
                <a:cubicBezTo>
                  <a:pt x="35" y="18"/>
                  <a:pt x="35" y="18"/>
                  <a:pt x="35" y="18"/>
                </a:cubicBezTo>
                <a:close/>
                <a:moveTo>
                  <a:pt x="10" y="21"/>
                </a:moveTo>
                <a:cubicBezTo>
                  <a:pt x="10" y="21"/>
                  <a:pt x="10" y="21"/>
                  <a:pt x="10" y="21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3"/>
                  <a:pt x="12" y="11"/>
                  <a:pt x="13" y="11"/>
                </a:cubicBezTo>
                <a:cubicBezTo>
                  <a:pt x="38" y="11"/>
                  <a:pt x="38" y="11"/>
                  <a:pt x="38" y="11"/>
                </a:cubicBezTo>
                <a:cubicBezTo>
                  <a:pt x="40" y="4"/>
                  <a:pt x="40" y="4"/>
                  <a:pt x="40" y="4"/>
                </a:cubicBezTo>
                <a:cubicBezTo>
                  <a:pt x="41" y="2"/>
                  <a:pt x="44" y="0"/>
                  <a:pt x="46" y="0"/>
                </a:cubicBezTo>
                <a:cubicBezTo>
                  <a:pt x="101" y="0"/>
                  <a:pt x="101" y="0"/>
                  <a:pt x="101" y="0"/>
                </a:cubicBezTo>
                <a:cubicBezTo>
                  <a:pt x="104" y="0"/>
                  <a:pt x="106" y="2"/>
                  <a:pt x="107" y="4"/>
                </a:cubicBezTo>
                <a:cubicBezTo>
                  <a:pt x="113" y="21"/>
                  <a:pt x="113" y="21"/>
                  <a:pt x="113" y="21"/>
                </a:cubicBezTo>
                <a:cubicBezTo>
                  <a:pt x="141" y="21"/>
                  <a:pt x="141" y="21"/>
                  <a:pt x="141" y="21"/>
                </a:cubicBezTo>
                <a:cubicBezTo>
                  <a:pt x="144" y="21"/>
                  <a:pt x="147" y="23"/>
                  <a:pt x="147" y="26"/>
                </a:cubicBezTo>
                <a:cubicBezTo>
                  <a:pt x="147" y="27"/>
                  <a:pt x="147" y="27"/>
                  <a:pt x="147" y="27"/>
                </a:cubicBezTo>
                <a:cubicBezTo>
                  <a:pt x="147" y="113"/>
                  <a:pt x="147" y="113"/>
                  <a:pt x="147" y="113"/>
                </a:cubicBezTo>
                <a:cubicBezTo>
                  <a:pt x="147" y="117"/>
                  <a:pt x="144" y="119"/>
                  <a:pt x="141" y="119"/>
                </a:cubicBezTo>
                <a:cubicBezTo>
                  <a:pt x="141" y="119"/>
                  <a:pt x="141" y="119"/>
                  <a:pt x="141" y="119"/>
                </a:cubicBezTo>
                <a:cubicBezTo>
                  <a:pt x="6" y="119"/>
                  <a:pt x="6" y="119"/>
                  <a:pt x="6" y="119"/>
                </a:cubicBezTo>
                <a:cubicBezTo>
                  <a:pt x="3" y="119"/>
                  <a:pt x="0" y="117"/>
                  <a:pt x="0" y="113"/>
                </a:cubicBezTo>
                <a:cubicBezTo>
                  <a:pt x="0" y="113"/>
                  <a:pt x="0" y="113"/>
                  <a:pt x="0" y="113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3"/>
                  <a:pt x="3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10" y="21"/>
                  <a:pt x="10" y="21"/>
                  <a:pt x="10" y="21"/>
                </a:cubicBezTo>
                <a:close/>
                <a:moveTo>
                  <a:pt x="73" y="43"/>
                </a:moveTo>
                <a:cubicBezTo>
                  <a:pt x="73" y="43"/>
                  <a:pt x="73" y="43"/>
                  <a:pt x="73" y="43"/>
                </a:cubicBezTo>
                <a:cubicBezTo>
                  <a:pt x="79" y="43"/>
                  <a:pt x="83" y="45"/>
                  <a:pt x="87" y="49"/>
                </a:cubicBezTo>
                <a:cubicBezTo>
                  <a:pt x="90" y="52"/>
                  <a:pt x="92" y="57"/>
                  <a:pt x="92" y="62"/>
                </a:cubicBezTo>
                <a:cubicBezTo>
                  <a:pt x="92" y="73"/>
                  <a:pt x="84" y="81"/>
                  <a:pt x="73" y="81"/>
                </a:cubicBezTo>
                <a:cubicBezTo>
                  <a:pt x="63" y="81"/>
                  <a:pt x="54" y="73"/>
                  <a:pt x="54" y="62"/>
                </a:cubicBezTo>
                <a:cubicBezTo>
                  <a:pt x="54" y="52"/>
                  <a:pt x="63" y="43"/>
                  <a:pt x="73" y="43"/>
                </a:cubicBezTo>
                <a:close/>
                <a:moveTo>
                  <a:pt x="82" y="54"/>
                </a:moveTo>
                <a:cubicBezTo>
                  <a:pt x="82" y="54"/>
                  <a:pt x="82" y="54"/>
                  <a:pt x="82" y="54"/>
                </a:cubicBezTo>
                <a:cubicBezTo>
                  <a:pt x="80" y="51"/>
                  <a:pt x="77" y="50"/>
                  <a:pt x="73" y="50"/>
                </a:cubicBezTo>
                <a:cubicBezTo>
                  <a:pt x="67" y="50"/>
                  <a:pt x="61" y="56"/>
                  <a:pt x="61" y="62"/>
                </a:cubicBezTo>
                <a:cubicBezTo>
                  <a:pt x="61" y="69"/>
                  <a:pt x="67" y="74"/>
                  <a:pt x="73" y="74"/>
                </a:cubicBezTo>
                <a:cubicBezTo>
                  <a:pt x="80" y="74"/>
                  <a:pt x="86" y="69"/>
                  <a:pt x="86" y="62"/>
                </a:cubicBezTo>
                <a:cubicBezTo>
                  <a:pt x="86" y="59"/>
                  <a:pt x="84" y="56"/>
                  <a:pt x="82" y="54"/>
                </a:cubicBezTo>
                <a:cubicBezTo>
                  <a:pt x="82" y="54"/>
                  <a:pt x="82" y="54"/>
                  <a:pt x="82" y="54"/>
                </a:cubicBezTo>
                <a:close/>
                <a:moveTo>
                  <a:pt x="38" y="32"/>
                </a:moveTo>
                <a:cubicBezTo>
                  <a:pt x="38" y="32"/>
                  <a:pt x="38" y="32"/>
                  <a:pt x="38" y="32"/>
                </a:cubicBezTo>
                <a:cubicBezTo>
                  <a:pt x="11" y="32"/>
                  <a:pt x="11" y="32"/>
                  <a:pt x="11" y="32"/>
                </a:cubicBezTo>
                <a:cubicBezTo>
                  <a:pt x="11" y="108"/>
                  <a:pt x="11" y="108"/>
                  <a:pt x="11" y="108"/>
                </a:cubicBezTo>
                <a:cubicBezTo>
                  <a:pt x="136" y="108"/>
                  <a:pt x="136" y="108"/>
                  <a:pt x="136" y="108"/>
                </a:cubicBezTo>
                <a:cubicBezTo>
                  <a:pt x="136" y="32"/>
                  <a:pt x="136" y="32"/>
                  <a:pt x="136" y="32"/>
                </a:cubicBezTo>
                <a:cubicBezTo>
                  <a:pt x="109" y="32"/>
                  <a:pt x="109" y="32"/>
                  <a:pt x="109" y="32"/>
                </a:cubicBezTo>
                <a:cubicBezTo>
                  <a:pt x="109" y="32"/>
                  <a:pt x="109" y="32"/>
                  <a:pt x="109" y="32"/>
                </a:cubicBezTo>
                <a:cubicBezTo>
                  <a:pt x="106" y="32"/>
                  <a:pt x="104" y="31"/>
                  <a:pt x="103" y="28"/>
                </a:cubicBezTo>
                <a:cubicBezTo>
                  <a:pt x="97" y="12"/>
                  <a:pt x="97" y="12"/>
                  <a:pt x="97" y="12"/>
                </a:cubicBezTo>
                <a:cubicBezTo>
                  <a:pt x="50" y="12"/>
                  <a:pt x="50" y="12"/>
                  <a:pt x="50" y="12"/>
                </a:cubicBezTo>
                <a:cubicBezTo>
                  <a:pt x="44" y="28"/>
                  <a:pt x="44" y="28"/>
                  <a:pt x="44" y="28"/>
                </a:cubicBezTo>
                <a:cubicBezTo>
                  <a:pt x="43" y="30"/>
                  <a:pt x="41" y="32"/>
                  <a:pt x="38" y="32"/>
                </a:cubicBezTo>
                <a:close/>
                <a:moveTo>
                  <a:pt x="73" y="23"/>
                </a:moveTo>
                <a:cubicBezTo>
                  <a:pt x="73" y="23"/>
                  <a:pt x="73" y="23"/>
                  <a:pt x="73" y="23"/>
                </a:cubicBezTo>
                <a:cubicBezTo>
                  <a:pt x="95" y="23"/>
                  <a:pt x="112" y="41"/>
                  <a:pt x="112" y="62"/>
                </a:cubicBezTo>
                <a:cubicBezTo>
                  <a:pt x="112" y="84"/>
                  <a:pt x="95" y="101"/>
                  <a:pt x="73" y="101"/>
                </a:cubicBezTo>
                <a:cubicBezTo>
                  <a:pt x="52" y="101"/>
                  <a:pt x="34" y="84"/>
                  <a:pt x="34" y="62"/>
                </a:cubicBezTo>
                <a:cubicBezTo>
                  <a:pt x="34" y="41"/>
                  <a:pt x="52" y="23"/>
                  <a:pt x="73" y="23"/>
                </a:cubicBezTo>
                <a:close/>
                <a:moveTo>
                  <a:pt x="73" y="35"/>
                </a:moveTo>
                <a:cubicBezTo>
                  <a:pt x="73" y="35"/>
                  <a:pt x="73" y="35"/>
                  <a:pt x="73" y="35"/>
                </a:cubicBezTo>
                <a:cubicBezTo>
                  <a:pt x="58" y="35"/>
                  <a:pt x="46" y="47"/>
                  <a:pt x="46" y="62"/>
                </a:cubicBezTo>
                <a:cubicBezTo>
                  <a:pt x="46" y="77"/>
                  <a:pt x="58" y="90"/>
                  <a:pt x="73" y="90"/>
                </a:cubicBezTo>
                <a:cubicBezTo>
                  <a:pt x="89" y="90"/>
                  <a:pt x="101" y="77"/>
                  <a:pt x="101" y="62"/>
                </a:cubicBezTo>
                <a:cubicBezTo>
                  <a:pt x="101" y="47"/>
                  <a:pt x="89" y="35"/>
                  <a:pt x="73" y="3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p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30746" name="PA_任意多边形 26"/>
          <p:cNvSpPr>
            <a:spLocks noEditPoints="1"/>
          </p:cNvSpPr>
          <p:nvPr>
            <p:custDataLst>
              <p:tags r:id="rId8"/>
            </p:custDataLst>
          </p:nvPr>
        </p:nvSpPr>
        <p:spPr bwMode="auto">
          <a:xfrm>
            <a:off x="4445000" y="3837855"/>
            <a:ext cx="372533" cy="311245"/>
          </a:xfrm>
          <a:custGeom>
            <a:avLst/>
            <a:gdLst>
              <a:gd name="T0" fmla="*/ 146 w 146"/>
              <a:gd name="T1" fmla="*/ 94 h 122"/>
              <a:gd name="T2" fmla="*/ 118 w 146"/>
              <a:gd name="T3" fmla="*/ 122 h 122"/>
              <a:gd name="T4" fmla="*/ 28 w 146"/>
              <a:gd name="T5" fmla="*/ 122 h 122"/>
              <a:gd name="T6" fmla="*/ 0 w 146"/>
              <a:gd name="T7" fmla="*/ 94 h 122"/>
              <a:gd name="T8" fmla="*/ 0 w 146"/>
              <a:gd name="T9" fmla="*/ 28 h 122"/>
              <a:gd name="T10" fmla="*/ 28 w 146"/>
              <a:gd name="T11" fmla="*/ 0 h 122"/>
              <a:gd name="T12" fmla="*/ 118 w 146"/>
              <a:gd name="T13" fmla="*/ 0 h 122"/>
              <a:gd name="T14" fmla="*/ 146 w 146"/>
              <a:gd name="T15" fmla="*/ 28 h 122"/>
              <a:gd name="T16" fmla="*/ 146 w 146"/>
              <a:gd name="T17" fmla="*/ 94 h 122"/>
              <a:gd name="T18" fmla="*/ 49 w 146"/>
              <a:gd name="T19" fmla="*/ 27 h 122"/>
              <a:gd name="T20" fmla="*/ 49 w 146"/>
              <a:gd name="T21" fmla="*/ 27 h 122"/>
              <a:gd name="T22" fmla="*/ 101 w 146"/>
              <a:gd name="T23" fmla="*/ 58 h 122"/>
              <a:gd name="T24" fmla="*/ 102 w 146"/>
              <a:gd name="T25" fmla="*/ 62 h 122"/>
              <a:gd name="T26" fmla="*/ 101 w 146"/>
              <a:gd name="T27" fmla="*/ 64 h 122"/>
              <a:gd name="T28" fmla="*/ 48 w 146"/>
              <a:gd name="T29" fmla="*/ 94 h 122"/>
              <a:gd name="T30" fmla="*/ 44 w 146"/>
              <a:gd name="T31" fmla="*/ 93 h 122"/>
              <a:gd name="T32" fmla="*/ 43 w 146"/>
              <a:gd name="T33" fmla="*/ 91 h 122"/>
              <a:gd name="T34" fmla="*/ 43 w 146"/>
              <a:gd name="T35" fmla="*/ 91 h 122"/>
              <a:gd name="T36" fmla="*/ 43 w 146"/>
              <a:gd name="T37" fmla="*/ 30 h 122"/>
              <a:gd name="T38" fmla="*/ 47 w 146"/>
              <a:gd name="T39" fmla="*/ 27 h 122"/>
              <a:gd name="T40" fmla="*/ 49 w 146"/>
              <a:gd name="T41" fmla="*/ 27 h 122"/>
              <a:gd name="T42" fmla="*/ 50 w 146"/>
              <a:gd name="T43" fmla="*/ 36 h 122"/>
              <a:gd name="T44" fmla="*/ 50 w 146"/>
              <a:gd name="T45" fmla="*/ 36 h 122"/>
              <a:gd name="T46" fmla="*/ 50 w 146"/>
              <a:gd name="T47" fmla="*/ 85 h 122"/>
              <a:gd name="T48" fmla="*/ 93 w 146"/>
              <a:gd name="T49" fmla="*/ 61 h 122"/>
              <a:gd name="T50" fmla="*/ 50 w 146"/>
              <a:gd name="T51" fmla="*/ 36 h 122"/>
              <a:gd name="T52" fmla="*/ 11 w 146"/>
              <a:gd name="T53" fmla="*/ 94 h 122"/>
              <a:gd name="T54" fmla="*/ 11 w 146"/>
              <a:gd name="T55" fmla="*/ 94 h 122"/>
              <a:gd name="T56" fmla="*/ 28 w 146"/>
              <a:gd name="T57" fmla="*/ 110 h 122"/>
              <a:gd name="T58" fmla="*/ 118 w 146"/>
              <a:gd name="T59" fmla="*/ 110 h 122"/>
              <a:gd name="T60" fmla="*/ 135 w 146"/>
              <a:gd name="T61" fmla="*/ 94 h 122"/>
              <a:gd name="T62" fmla="*/ 135 w 146"/>
              <a:gd name="T63" fmla="*/ 28 h 122"/>
              <a:gd name="T64" fmla="*/ 118 w 146"/>
              <a:gd name="T65" fmla="*/ 11 h 122"/>
              <a:gd name="T66" fmla="*/ 28 w 146"/>
              <a:gd name="T67" fmla="*/ 11 h 122"/>
              <a:gd name="T68" fmla="*/ 11 w 146"/>
              <a:gd name="T69" fmla="*/ 28 h 122"/>
              <a:gd name="T70" fmla="*/ 11 w 146"/>
              <a:gd name="T71" fmla="*/ 94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6" h="122">
                <a:moveTo>
                  <a:pt x="146" y="94"/>
                </a:moveTo>
                <a:cubicBezTo>
                  <a:pt x="146" y="109"/>
                  <a:pt x="133" y="122"/>
                  <a:pt x="118" y="122"/>
                </a:cubicBezTo>
                <a:cubicBezTo>
                  <a:pt x="28" y="122"/>
                  <a:pt x="28" y="122"/>
                  <a:pt x="28" y="122"/>
                </a:cubicBezTo>
                <a:cubicBezTo>
                  <a:pt x="13" y="122"/>
                  <a:pt x="0" y="109"/>
                  <a:pt x="0" y="9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2"/>
                  <a:pt x="13" y="0"/>
                  <a:pt x="2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33" y="0"/>
                  <a:pt x="146" y="12"/>
                  <a:pt x="146" y="28"/>
                </a:cubicBezTo>
                <a:cubicBezTo>
                  <a:pt x="146" y="94"/>
                  <a:pt x="146" y="94"/>
                  <a:pt x="146" y="94"/>
                </a:cubicBezTo>
                <a:close/>
                <a:moveTo>
                  <a:pt x="49" y="27"/>
                </a:moveTo>
                <a:cubicBezTo>
                  <a:pt x="49" y="27"/>
                  <a:pt x="49" y="27"/>
                  <a:pt x="49" y="27"/>
                </a:cubicBezTo>
                <a:cubicBezTo>
                  <a:pt x="66" y="38"/>
                  <a:pt x="84" y="48"/>
                  <a:pt x="101" y="58"/>
                </a:cubicBezTo>
                <a:cubicBezTo>
                  <a:pt x="103" y="59"/>
                  <a:pt x="103" y="61"/>
                  <a:pt x="102" y="62"/>
                </a:cubicBezTo>
                <a:cubicBezTo>
                  <a:pt x="102" y="63"/>
                  <a:pt x="102" y="63"/>
                  <a:pt x="101" y="64"/>
                </a:cubicBezTo>
                <a:cubicBezTo>
                  <a:pt x="84" y="74"/>
                  <a:pt x="66" y="84"/>
                  <a:pt x="48" y="94"/>
                </a:cubicBezTo>
                <a:cubicBezTo>
                  <a:pt x="47" y="95"/>
                  <a:pt x="45" y="94"/>
                  <a:pt x="44" y="93"/>
                </a:cubicBezTo>
                <a:cubicBezTo>
                  <a:pt x="44" y="92"/>
                  <a:pt x="43" y="92"/>
                  <a:pt x="43" y="91"/>
                </a:cubicBezTo>
                <a:cubicBezTo>
                  <a:pt x="43" y="91"/>
                  <a:pt x="43" y="91"/>
                  <a:pt x="43" y="91"/>
                </a:cubicBezTo>
                <a:cubicBezTo>
                  <a:pt x="43" y="71"/>
                  <a:pt x="43" y="51"/>
                  <a:pt x="43" y="30"/>
                </a:cubicBezTo>
                <a:cubicBezTo>
                  <a:pt x="43" y="28"/>
                  <a:pt x="45" y="27"/>
                  <a:pt x="47" y="27"/>
                </a:cubicBezTo>
                <a:cubicBezTo>
                  <a:pt x="47" y="27"/>
                  <a:pt x="48" y="27"/>
                  <a:pt x="49" y="27"/>
                </a:cubicBezTo>
                <a:close/>
                <a:moveTo>
                  <a:pt x="50" y="36"/>
                </a:moveTo>
                <a:cubicBezTo>
                  <a:pt x="50" y="36"/>
                  <a:pt x="50" y="36"/>
                  <a:pt x="50" y="36"/>
                </a:cubicBezTo>
                <a:cubicBezTo>
                  <a:pt x="50" y="53"/>
                  <a:pt x="50" y="69"/>
                  <a:pt x="50" y="85"/>
                </a:cubicBezTo>
                <a:cubicBezTo>
                  <a:pt x="64" y="77"/>
                  <a:pt x="78" y="69"/>
                  <a:pt x="93" y="61"/>
                </a:cubicBezTo>
                <a:cubicBezTo>
                  <a:pt x="78" y="53"/>
                  <a:pt x="64" y="44"/>
                  <a:pt x="50" y="36"/>
                </a:cubicBezTo>
                <a:close/>
                <a:moveTo>
                  <a:pt x="11" y="94"/>
                </a:moveTo>
                <a:cubicBezTo>
                  <a:pt x="11" y="94"/>
                  <a:pt x="11" y="94"/>
                  <a:pt x="11" y="94"/>
                </a:cubicBezTo>
                <a:cubicBezTo>
                  <a:pt x="11" y="103"/>
                  <a:pt x="19" y="110"/>
                  <a:pt x="28" y="110"/>
                </a:cubicBezTo>
                <a:cubicBezTo>
                  <a:pt x="118" y="110"/>
                  <a:pt x="118" y="110"/>
                  <a:pt x="118" y="110"/>
                </a:cubicBezTo>
                <a:cubicBezTo>
                  <a:pt x="127" y="110"/>
                  <a:pt x="135" y="103"/>
                  <a:pt x="135" y="94"/>
                </a:cubicBezTo>
                <a:cubicBezTo>
                  <a:pt x="135" y="28"/>
                  <a:pt x="135" y="28"/>
                  <a:pt x="135" y="28"/>
                </a:cubicBezTo>
                <a:cubicBezTo>
                  <a:pt x="135" y="18"/>
                  <a:pt x="127" y="11"/>
                  <a:pt x="118" y="11"/>
                </a:cubicBezTo>
                <a:cubicBezTo>
                  <a:pt x="28" y="11"/>
                  <a:pt x="28" y="11"/>
                  <a:pt x="28" y="11"/>
                </a:cubicBezTo>
                <a:cubicBezTo>
                  <a:pt x="19" y="11"/>
                  <a:pt x="11" y="18"/>
                  <a:pt x="11" y="28"/>
                </a:cubicBezTo>
                <a:cubicBezTo>
                  <a:pt x="11" y="94"/>
                  <a:pt x="11" y="94"/>
                  <a:pt x="11" y="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p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30747" name="PA_任意多边形 27"/>
          <p:cNvSpPr>
            <a:spLocks noEditPoints="1"/>
          </p:cNvSpPr>
          <p:nvPr>
            <p:custDataLst>
              <p:tags r:id="rId9"/>
            </p:custDataLst>
          </p:nvPr>
        </p:nvSpPr>
        <p:spPr bwMode="auto">
          <a:xfrm>
            <a:off x="5930900" y="2330323"/>
            <a:ext cx="374651" cy="311245"/>
          </a:xfrm>
          <a:custGeom>
            <a:avLst/>
            <a:gdLst>
              <a:gd name="T0" fmla="*/ 6 w 147"/>
              <a:gd name="T1" fmla="*/ 0 h 122"/>
              <a:gd name="T2" fmla="*/ 6 w 147"/>
              <a:gd name="T3" fmla="*/ 0 h 122"/>
              <a:gd name="T4" fmla="*/ 141 w 147"/>
              <a:gd name="T5" fmla="*/ 0 h 122"/>
              <a:gd name="T6" fmla="*/ 147 w 147"/>
              <a:gd name="T7" fmla="*/ 5 h 122"/>
              <a:gd name="T8" fmla="*/ 147 w 147"/>
              <a:gd name="T9" fmla="*/ 5 h 122"/>
              <a:gd name="T10" fmla="*/ 147 w 147"/>
              <a:gd name="T11" fmla="*/ 103 h 122"/>
              <a:gd name="T12" fmla="*/ 141 w 147"/>
              <a:gd name="T13" fmla="*/ 108 h 122"/>
              <a:gd name="T14" fmla="*/ 141 w 147"/>
              <a:gd name="T15" fmla="*/ 108 h 122"/>
              <a:gd name="T16" fmla="*/ 79 w 147"/>
              <a:gd name="T17" fmla="*/ 108 h 122"/>
              <a:gd name="T18" fmla="*/ 79 w 147"/>
              <a:gd name="T19" fmla="*/ 115 h 122"/>
              <a:gd name="T20" fmla="*/ 79 w 147"/>
              <a:gd name="T21" fmla="*/ 115 h 122"/>
              <a:gd name="T22" fmla="*/ 110 w 147"/>
              <a:gd name="T23" fmla="*/ 115 h 122"/>
              <a:gd name="T24" fmla="*/ 114 w 147"/>
              <a:gd name="T25" fmla="*/ 119 h 122"/>
              <a:gd name="T26" fmla="*/ 110 w 147"/>
              <a:gd name="T27" fmla="*/ 122 h 122"/>
              <a:gd name="T28" fmla="*/ 36 w 147"/>
              <a:gd name="T29" fmla="*/ 122 h 122"/>
              <a:gd name="T30" fmla="*/ 33 w 147"/>
              <a:gd name="T31" fmla="*/ 119 h 122"/>
              <a:gd name="T32" fmla="*/ 36 w 147"/>
              <a:gd name="T33" fmla="*/ 115 h 122"/>
              <a:gd name="T34" fmla="*/ 68 w 147"/>
              <a:gd name="T35" fmla="*/ 115 h 122"/>
              <a:gd name="T36" fmla="*/ 68 w 147"/>
              <a:gd name="T37" fmla="*/ 115 h 122"/>
              <a:gd name="T38" fmla="*/ 68 w 147"/>
              <a:gd name="T39" fmla="*/ 108 h 122"/>
              <a:gd name="T40" fmla="*/ 6 w 147"/>
              <a:gd name="T41" fmla="*/ 108 h 122"/>
              <a:gd name="T42" fmla="*/ 0 w 147"/>
              <a:gd name="T43" fmla="*/ 103 h 122"/>
              <a:gd name="T44" fmla="*/ 0 w 147"/>
              <a:gd name="T45" fmla="*/ 103 h 122"/>
              <a:gd name="T46" fmla="*/ 0 w 147"/>
              <a:gd name="T47" fmla="*/ 5 h 122"/>
              <a:gd name="T48" fmla="*/ 6 w 147"/>
              <a:gd name="T49" fmla="*/ 0 h 122"/>
              <a:gd name="T50" fmla="*/ 125 w 147"/>
              <a:gd name="T51" fmla="*/ 81 h 122"/>
              <a:gd name="T52" fmla="*/ 125 w 147"/>
              <a:gd name="T53" fmla="*/ 81 h 122"/>
              <a:gd name="T54" fmla="*/ 131 w 147"/>
              <a:gd name="T55" fmla="*/ 87 h 122"/>
              <a:gd name="T56" fmla="*/ 125 w 147"/>
              <a:gd name="T57" fmla="*/ 93 h 122"/>
              <a:gd name="T58" fmla="*/ 120 w 147"/>
              <a:gd name="T59" fmla="*/ 87 h 122"/>
              <a:gd name="T60" fmla="*/ 125 w 147"/>
              <a:gd name="T61" fmla="*/ 81 h 122"/>
              <a:gd name="T62" fmla="*/ 135 w 147"/>
              <a:gd name="T63" fmla="*/ 11 h 122"/>
              <a:gd name="T64" fmla="*/ 135 w 147"/>
              <a:gd name="T65" fmla="*/ 11 h 122"/>
              <a:gd name="T66" fmla="*/ 11 w 147"/>
              <a:gd name="T67" fmla="*/ 11 h 122"/>
              <a:gd name="T68" fmla="*/ 11 w 147"/>
              <a:gd name="T69" fmla="*/ 97 h 122"/>
              <a:gd name="T70" fmla="*/ 135 w 147"/>
              <a:gd name="T71" fmla="*/ 97 h 122"/>
              <a:gd name="T72" fmla="*/ 135 w 147"/>
              <a:gd name="T73" fmla="*/ 11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7" h="122">
                <a:moveTo>
                  <a:pt x="6" y="0"/>
                </a:moveTo>
                <a:cubicBezTo>
                  <a:pt x="6" y="0"/>
                  <a:pt x="6" y="0"/>
                  <a:pt x="6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4" y="0"/>
                  <a:pt x="147" y="2"/>
                  <a:pt x="147" y="5"/>
                </a:cubicBezTo>
                <a:cubicBezTo>
                  <a:pt x="147" y="5"/>
                  <a:pt x="147" y="5"/>
                  <a:pt x="147" y="5"/>
                </a:cubicBezTo>
                <a:cubicBezTo>
                  <a:pt x="147" y="103"/>
                  <a:pt x="147" y="103"/>
                  <a:pt x="147" y="103"/>
                </a:cubicBezTo>
                <a:cubicBezTo>
                  <a:pt x="147" y="106"/>
                  <a:pt x="144" y="108"/>
                  <a:pt x="141" y="108"/>
                </a:cubicBezTo>
                <a:cubicBezTo>
                  <a:pt x="141" y="108"/>
                  <a:pt x="141" y="108"/>
                  <a:pt x="141" y="108"/>
                </a:cubicBezTo>
                <a:cubicBezTo>
                  <a:pt x="79" y="108"/>
                  <a:pt x="79" y="108"/>
                  <a:pt x="79" y="108"/>
                </a:cubicBezTo>
                <a:cubicBezTo>
                  <a:pt x="79" y="115"/>
                  <a:pt x="79" y="115"/>
                  <a:pt x="79" y="115"/>
                </a:cubicBezTo>
                <a:cubicBezTo>
                  <a:pt x="79" y="115"/>
                  <a:pt x="79" y="115"/>
                  <a:pt x="79" y="115"/>
                </a:cubicBezTo>
                <a:cubicBezTo>
                  <a:pt x="110" y="115"/>
                  <a:pt x="110" y="115"/>
                  <a:pt x="110" y="115"/>
                </a:cubicBezTo>
                <a:cubicBezTo>
                  <a:pt x="112" y="115"/>
                  <a:pt x="114" y="117"/>
                  <a:pt x="114" y="119"/>
                </a:cubicBezTo>
                <a:cubicBezTo>
                  <a:pt x="114" y="120"/>
                  <a:pt x="112" y="122"/>
                  <a:pt x="110" y="122"/>
                </a:cubicBezTo>
                <a:cubicBezTo>
                  <a:pt x="36" y="122"/>
                  <a:pt x="36" y="122"/>
                  <a:pt x="36" y="122"/>
                </a:cubicBezTo>
                <a:cubicBezTo>
                  <a:pt x="35" y="122"/>
                  <a:pt x="33" y="120"/>
                  <a:pt x="33" y="119"/>
                </a:cubicBezTo>
                <a:cubicBezTo>
                  <a:pt x="33" y="117"/>
                  <a:pt x="35" y="115"/>
                  <a:pt x="36" y="115"/>
                </a:cubicBezTo>
                <a:cubicBezTo>
                  <a:pt x="68" y="115"/>
                  <a:pt x="68" y="115"/>
                  <a:pt x="68" y="115"/>
                </a:cubicBezTo>
                <a:cubicBezTo>
                  <a:pt x="68" y="115"/>
                  <a:pt x="68" y="115"/>
                  <a:pt x="68" y="115"/>
                </a:cubicBezTo>
                <a:cubicBezTo>
                  <a:pt x="68" y="108"/>
                  <a:pt x="68" y="108"/>
                  <a:pt x="68" y="108"/>
                </a:cubicBezTo>
                <a:cubicBezTo>
                  <a:pt x="6" y="108"/>
                  <a:pt x="6" y="108"/>
                  <a:pt x="6" y="108"/>
                </a:cubicBezTo>
                <a:cubicBezTo>
                  <a:pt x="2" y="108"/>
                  <a:pt x="0" y="106"/>
                  <a:pt x="0" y="103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6" y="0"/>
                </a:cubicBezTo>
                <a:close/>
                <a:moveTo>
                  <a:pt x="125" y="81"/>
                </a:moveTo>
                <a:cubicBezTo>
                  <a:pt x="125" y="81"/>
                  <a:pt x="125" y="81"/>
                  <a:pt x="125" y="81"/>
                </a:cubicBezTo>
                <a:cubicBezTo>
                  <a:pt x="129" y="81"/>
                  <a:pt x="131" y="84"/>
                  <a:pt x="131" y="87"/>
                </a:cubicBezTo>
                <a:cubicBezTo>
                  <a:pt x="131" y="90"/>
                  <a:pt x="129" y="93"/>
                  <a:pt x="125" y="93"/>
                </a:cubicBezTo>
                <a:cubicBezTo>
                  <a:pt x="122" y="93"/>
                  <a:pt x="120" y="90"/>
                  <a:pt x="120" y="87"/>
                </a:cubicBezTo>
                <a:cubicBezTo>
                  <a:pt x="120" y="84"/>
                  <a:pt x="122" y="81"/>
                  <a:pt x="125" y="81"/>
                </a:cubicBezTo>
                <a:close/>
                <a:moveTo>
                  <a:pt x="135" y="11"/>
                </a:moveTo>
                <a:cubicBezTo>
                  <a:pt x="135" y="11"/>
                  <a:pt x="135" y="11"/>
                  <a:pt x="135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40"/>
                  <a:pt x="11" y="68"/>
                  <a:pt x="11" y="97"/>
                </a:cubicBezTo>
                <a:cubicBezTo>
                  <a:pt x="53" y="97"/>
                  <a:pt x="94" y="97"/>
                  <a:pt x="135" y="97"/>
                </a:cubicBezTo>
                <a:cubicBezTo>
                  <a:pt x="135" y="68"/>
                  <a:pt x="135" y="40"/>
                  <a:pt x="135" y="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p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30748" name="PA_任意多边形 28"/>
          <p:cNvSpPr>
            <a:spLocks noEditPoints="1"/>
          </p:cNvSpPr>
          <p:nvPr>
            <p:custDataLst>
              <p:tags r:id="rId10"/>
            </p:custDataLst>
          </p:nvPr>
        </p:nvSpPr>
        <p:spPr bwMode="auto">
          <a:xfrm>
            <a:off x="5888568" y="3782804"/>
            <a:ext cx="412751" cy="336653"/>
          </a:xfrm>
          <a:custGeom>
            <a:avLst/>
            <a:gdLst>
              <a:gd name="T0" fmla="*/ 125 w 162"/>
              <a:gd name="T1" fmla="*/ 29 h 132"/>
              <a:gd name="T2" fmla="*/ 146 w 162"/>
              <a:gd name="T3" fmla="*/ 77 h 132"/>
              <a:gd name="T4" fmla="*/ 162 w 162"/>
              <a:gd name="T5" fmla="*/ 106 h 132"/>
              <a:gd name="T6" fmla="*/ 154 w 162"/>
              <a:gd name="T7" fmla="*/ 125 h 132"/>
              <a:gd name="T8" fmla="*/ 146 w 162"/>
              <a:gd name="T9" fmla="*/ 127 h 132"/>
              <a:gd name="T10" fmla="*/ 21 w 162"/>
              <a:gd name="T11" fmla="*/ 132 h 132"/>
              <a:gd name="T12" fmla="*/ 16 w 162"/>
              <a:gd name="T13" fmla="*/ 125 h 132"/>
              <a:gd name="T14" fmla="*/ 2 w 162"/>
              <a:gd name="T15" fmla="*/ 121 h 132"/>
              <a:gd name="T16" fmla="*/ 3 w 162"/>
              <a:gd name="T17" fmla="*/ 94 h 132"/>
              <a:gd name="T18" fmla="*/ 8 w 162"/>
              <a:gd name="T19" fmla="*/ 58 h 132"/>
              <a:gd name="T20" fmla="*/ 46 w 162"/>
              <a:gd name="T21" fmla="*/ 30 h 132"/>
              <a:gd name="T22" fmla="*/ 97 w 162"/>
              <a:gd name="T23" fmla="*/ 122 h 132"/>
              <a:gd name="T24" fmla="*/ 97 w 162"/>
              <a:gd name="T25" fmla="*/ 117 h 132"/>
              <a:gd name="T26" fmla="*/ 103 w 162"/>
              <a:gd name="T27" fmla="*/ 98 h 132"/>
              <a:gd name="T28" fmla="*/ 117 w 162"/>
              <a:gd name="T29" fmla="*/ 111 h 132"/>
              <a:gd name="T30" fmla="*/ 115 w 162"/>
              <a:gd name="T31" fmla="*/ 88 h 132"/>
              <a:gd name="T32" fmla="*/ 112 w 162"/>
              <a:gd name="T33" fmla="*/ 83 h 132"/>
              <a:gd name="T34" fmla="*/ 112 w 162"/>
              <a:gd name="T35" fmla="*/ 82 h 132"/>
              <a:gd name="T36" fmla="*/ 109 w 162"/>
              <a:gd name="T37" fmla="*/ 79 h 132"/>
              <a:gd name="T38" fmla="*/ 64 w 162"/>
              <a:gd name="T39" fmla="*/ 68 h 132"/>
              <a:gd name="T40" fmla="*/ 50 w 162"/>
              <a:gd name="T41" fmla="*/ 82 h 132"/>
              <a:gd name="T42" fmla="*/ 50 w 162"/>
              <a:gd name="T43" fmla="*/ 82 h 132"/>
              <a:gd name="T44" fmla="*/ 45 w 162"/>
              <a:gd name="T45" fmla="*/ 100 h 132"/>
              <a:gd name="T46" fmla="*/ 59 w 162"/>
              <a:gd name="T47" fmla="*/ 112 h 132"/>
              <a:gd name="T48" fmla="*/ 65 w 162"/>
              <a:gd name="T49" fmla="*/ 98 h 132"/>
              <a:gd name="T50" fmla="*/ 65 w 162"/>
              <a:gd name="T51" fmla="*/ 117 h 132"/>
              <a:gd name="T52" fmla="*/ 81 w 162"/>
              <a:gd name="T53" fmla="*/ 61 h 132"/>
              <a:gd name="T54" fmla="*/ 81 w 162"/>
              <a:gd name="T55" fmla="*/ 11 h 132"/>
              <a:gd name="T56" fmla="*/ 26 w 162"/>
              <a:gd name="T57" fmla="*/ 122 h 132"/>
              <a:gd name="T58" fmla="*/ 37 w 162"/>
              <a:gd name="T59" fmla="*/ 118 h 132"/>
              <a:gd name="T60" fmla="*/ 36 w 162"/>
              <a:gd name="T61" fmla="*/ 86 h 132"/>
              <a:gd name="T62" fmla="*/ 12 w 162"/>
              <a:gd name="T63" fmla="*/ 98 h 132"/>
              <a:gd name="T64" fmla="*/ 11 w 162"/>
              <a:gd name="T65" fmla="*/ 114 h 132"/>
              <a:gd name="T66" fmla="*/ 23 w 162"/>
              <a:gd name="T67" fmla="*/ 102 h 132"/>
              <a:gd name="T68" fmla="*/ 46 w 162"/>
              <a:gd name="T69" fmla="*/ 42 h 132"/>
              <a:gd name="T70" fmla="*/ 37 w 162"/>
              <a:gd name="T71" fmla="*/ 40 h 132"/>
              <a:gd name="T72" fmla="*/ 24 w 162"/>
              <a:gd name="T73" fmla="*/ 71 h 132"/>
              <a:gd name="T74" fmla="*/ 41 w 162"/>
              <a:gd name="T75" fmla="*/ 76 h 132"/>
              <a:gd name="T76" fmla="*/ 56 w 162"/>
              <a:gd name="T77" fmla="*/ 62 h 132"/>
              <a:gd name="T78" fmla="*/ 56 w 162"/>
              <a:gd name="T79" fmla="*/ 61 h 132"/>
              <a:gd name="T80" fmla="*/ 46 w 162"/>
              <a:gd name="T81" fmla="*/ 42 h 132"/>
              <a:gd name="T82" fmla="*/ 136 w 162"/>
              <a:gd name="T83" fmla="*/ 122 h 132"/>
              <a:gd name="T84" fmla="*/ 139 w 162"/>
              <a:gd name="T85" fmla="*/ 102 h 132"/>
              <a:gd name="T86" fmla="*/ 151 w 162"/>
              <a:gd name="T87" fmla="*/ 114 h 132"/>
              <a:gd name="T88" fmla="*/ 150 w 162"/>
              <a:gd name="T89" fmla="*/ 98 h 132"/>
              <a:gd name="T90" fmla="*/ 137 w 162"/>
              <a:gd name="T91" fmla="*/ 84 h 132"/>
              <a:gd name="T92" fmla="*/ 128 w 162"/>
              <a:gd name="T93" fmla="*/ 111 h 132"/>
              <a:gd name="T94" fmla="*/ 136 w 162"/>
              <a:gd name="T95" fmla="*/ 122 h 132"/>
              <a:gd name="T96" fmla="*/ 116 w 162"/>
              <a:gd name="T97" fmla="*/ 42 h 132"/>
              <a:gd name="T98" fmla="*/ 116 w 162"/>
              <a:gd name="T99" fmla="*/ 42 h 132"/>
              <a:gd name="T100" fmla="*/ 106 w 162"/>
              <a:gd name="T101" fmla="*/ 61 h 132"/>
              <a:gd name="T102" fmla="*/ 116 w 162"/>
              <a:gd name="T103" fmla="*/ 72 h 132"/>
              <a:gd name="T104" fmla="*/ 121 w 162"/>
              <a:gd name="T105" fmla="*/ 76 h 132"/>
              <a:gd name="T106" fmla="*/ 138 w 162"/>
              <a:gd name="T107" fmla="*/ 71 h 132"/>
              <a:gd name="T108" fmla="*/ 125 w 162"/>
              <a:gd name="T109" fmla="*/ 4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62" h="132">
                <a:moveTo>
                  <a:pt x="81" y="0"/>
                </a:moveTo>
                <a:cubicBezTo>
                  <a:pt x="99" y="0"/>
                  <a:pt x="114" y="13"/>
                  <a:pt x="116" y="30"/>
                </a:cubicBezTo>
                <a:cubicBezTo>
                  <a:pt x="119" y="30"/>
                  <a:pt x="122" y="29"/>
                  <a:pt x="125" y="29"/>
                </a:cubicBezTo>
                <a:cubicBezTo>
                  <a:pt x="133" y="29"/>
                  <a:pt x="140" y="32"/>
                  <a:pt x="145" y="37"/>
                </a:cubicBezTo>
                <a:cubicBezTo>
                  <a:pt x="150" y="43"/>
                  <a:pt x="154" y="50"/>
                  <a:pt x="154" y="58"/>
                </a:cubicBezTo>
                <a:cubicBezTo>
                  <a:pt x="154" y="65"/>
                  <a:pt x="151" y="72"/>
                  <a:pt x="146" y="77"/>
                </a:cubicBezTo>
                <a:cubicBezTo>
                  <a:pt x="153" y="84"/>
                  <a:pt x="153" y="84"/>
                  <a:pt x="153" y="84"/>
                </a:cubicBezTo>
                <a:cubicBezTo>
                  <a:pt x="156" y="87"/>
                  <a:pt x="158" y="90"/>
                  <a:pt x="159" y="94"/>
                </a:cubicBezTo>
                <a:cubicBezTo>
                  <a:pt x="161" y="98"/>
                  <a:pt x="162" y="102"/>
                  <a:pt x="162" y="106"/>
                </a:cubicBezTo>
                <a:cubicBezTo>
                  <a:pt x="162" y="115"/>
                  <a:pt x="162" y="115"/>
                  <a:pt x="162" y="115"/>
                </a:cubicBezTo>
                <a:cubicBezTo>
                  <a:pt x="162" y="117"/>
                  <a:pt x="161" y="119"/>
                  <a:pt x="160" y="121"/>
                </a:cubicBezTo>
                <a:cubicBezTo>
                  <a:pt x="158" y="123"/>
                  <a:pt x="156" y="124"/>
                  <a:pt x="154" y="125"/>
                </a:cubicBezTo>
                <a:cubicBezTo>
                  <a:pt x="153" y="125"/>
                  <a:pt x="153" y="125"/>
                  <a:pt x="153" y="125"/>
                </a:cubicBezTo>
                <a:cubicBezTo>
                  <a:pt x="146" y="125"/>
                  <a:pt x="146" y="125"/>
                  <a:pt x="146" y="125"/>
                </a:cubicBezTo>
                <a:cubicBezTo>
                  <a:pt x="146" y="127"/>
                  <a:pt x="146" y="127"/>
                  <a:pt x="146" y="127"/>
                </a:cubicBezTo>
                <a:cubicBezTo>
                  <a:pt x="146" y="130"/>
                  <a:pt x="144" y="132"/>
                  <a:pt x="141" y="132"/>
                </a:cubicBezTo>
                <a:cubicBezTo>
                  <a:pt x="141" y="132"/>
                  <a:pt x="141" y="132"/>
                  <a:pt x="141" y="132"/>
                </a:cubicBezTo>
                <a:cubicBezTo>
                  <a:pt x="21" y="132"/>
                  <a:pt x="21" y="132"/>
                  <a:pt x="21" y="132"/>
                </a:cubicBezTo>
                <a:cubicBezTo>
                  <a:pt x="21" y="132"/>
                  <a:pt x="21" y="132"/>
                  <a:pt x="21" y="132"/>
                </a:cubicBezTo>
                <a:cubicBezTo>
                  <a:pt x="18" y="132"/>
                  <a:pt x="16" y="130"/>
                  <a:pt x="16" y="127"/>
                </a:cubicBezTo>
                <a:cubicBezTo>
                  <a:pt x="16" y="125"/>
                  <a:pt x="16" y="125"/>
                  <a:pt x="16" y="125"/>
                </a:cubicBezTo>
                <a:cubicBezTo>
                  <a:pt x="9" y="125"/>
                  <a:pt x="9" y="125"/>
                  <a:pt x="9" y="125"/>
                </a:cubicBezTo>
                <a:cubicBezTo>
                  <a:pt x="9" y="125"/>
                  <a:pt x="9" y="125"/>
                  <a:pt x="8" y="125"/>
                </a:cubicBezTo>
                <a:cubicBezTo>
                  <a:pt x="6" y="124"/>
                  <a:pt x="4" y="123"/>
                  <a:pt x="2" y="121"/>
                </a:cubicBezTo>
                <a:cubicBezTo>
                  <a:pt x="1" y="119"/>
                  <a:pt x="0" y="117"/>
                  <a:pt x="0" y="115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02"/>
                  <a:pt x="1" y="98"/>
                  <a:pt x="3" y="94"/>
                </a:cubicBezTo>
                <a:cubicBezTo>
                  <a:pt x="4" y="90"/>
                  <a:pt x="6" y="87"/>
                  <a:pt x="9" y="84"/>
                </a:cubicBezTo>
                <a:cubicBezTo>
                  <a:pt x="16" y="77"/>
                  <a:pt x="16" y="77"/>
                  <a:pt x="16" y="77"/>
                </a:cubicBezTo>
                <a:cubicBezTo>
                  <a:pt x="11" y="72"/>
                  <a:pt x="8" y="65"/>
                  <a:pt x="8" y="58"/>
                </a:cubicBezTo>
                <a:cubicBezTo>
                  <a:pt x="8" y="50"/>
                  <a:pt x="12" y="43"/>
                  <a:pt x="17" y="37"/>
                </a:cubicBezTo>
                <a:cubicBezTo>
                  <a:pt x="22" y="32"/>
                  <a:pt x="29" y="29"/>
                  <a:pt x="37" y="29"/>
                </a:cubicBezTo>
                <a:cubicBezTo>
                  <a:pt x="40" y="29"/>
                  <a:pt x="43" y="30"/>
                  <a:pt x="46" y="30"/>
                </a:cubicBezTo>
                <a:cubicBezTo>
                  <a:pt x="48" y="13"/>
                  <a:pt x="63" y="0"/>
                  <a:pt x="81" y="0"/>
                </a:cubicBezTo>
                <a:close/>
                <a:moveTo>
                  <a:pt x="97" y="122"/>
                </a:moveTo>
                <a:cubicBezTo>
                  <a:pt x="97" y="122"/>
                  <a:pt x="97" y="122"/>
                  <a:pt x="97" y="122"/>
                </a:cubicBezTo>
                <a:cubicBezTo>
                  <a:pt x="97" y="117"/>
                  <a:pt x="97" y="117"/>
                  <a:pt x="97" y="117"/>
                </a:cubicBezTo>
                <a:cubicBezTo>
                  <a:pt x="97" y="117"/>
                  <a:pt x="97" y="117"/>
                  <a:pt x="97" y="117"/>
                </a:cubicBezTo>
                <a:cubicBezTo>
                  <a:pt x="97" y="117"/>
                  <a:pt x="97" y="117"/>
                  <a:pt x="97" y="117"/>
                </a:cubicBezTo>
                <a:cubicBezTo>
                  <a:pt x="97" y="98"/>
                  <a:pt x="97" y="98"/>
                  <a:pt x="97" y="98"/>
                </a:cubicBezTo>
                <a:cubicBezTo>
                  <a:pt x="97" y="96"/>
                  <a:pt x="99" y="95"/>
                  <a:pt x="100" y="95"/>
                </a:cubicBezTo>
                <a:cubicBezTo>
                  <a:pt x="102" y="95"/>
                  <a:pt x="103" y="96"/>
                  <a:pt x="103" y="98"/>
                </a:cubicBezTo>
                <a:cubicBezTo>
                  <a:pt x="103" y="112"/>
                  <a:pt x="103" y="112"/>
                  <a:pt x="103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1"/>
                  <a:pt x="117" y="111"/>
                </a:cubicBezTo>
                <a:cubicBezTo>
                  <a:pt x="117" y="100"/>
                  <a:pt x="117" y="100"/>
                  <a:pt x="117" y="100"/>
                </a:cubicBezTo>
                <a:cubicBezTo>
                  <a:pt x="117" y="96"/>
                  <a:pt x="117" y="92"/>
                  <a:pt x="115" y="88"/>
                </a:cubicBezTo>
                <a:cubicBezTo>
                  <a:pt x="115" y="88"/>
                  <a:pt x="115" y="88"/>
                  <a:pt x="115" y="88"/>
                </a:cubicBezTo>
                <a:cubicBezTo>
                  <a:pt x="115" y="88"/>
                  <a:pt x="115" y="88"/>
                  <a:pt x="115" y="88"/>
                </a:cubicBezTo>
                <a:cubicBezTo>
                  <a:pt x="114" y="86"/>
                  <a:pt x="113" y="84"/>
                  <a:pt x="112" y="83"/>
                </a:cubicBezTo>
                <a:cubicBezTo>
                  <a:pt x="112" y="83"/>
                  <a:pt x="112" y="83"/>
                  <a:pt x="112" y="83"/>
                </a:cubicBezTo>
                <a:cubicBezTo>
                  <a:pt x="112" y="82"/>
                  <a:pt x="112" y="82"/>
                  <a:pt x="112" y="82"/>
                </a:cubicBezTo>
                <a:cubicBezTo>
                  <a:pt x="112" y="82"/>
                  <a:pt x="112" y="82"/>
                  <a:pt x="112" y="82"/>
                </a:cubicBezTo>
                <a:cubicBezTo>
                  <a:pt x="112" y="82"/>
                  <a:pt x="112" y="82"/>
                  <a:pt x="112" y="82"/>
                </a:cubicBezTo>
                <a:cubicBezTo>
                  <a:pt x="112" y="82"/>
                  <a:pt x="112" y="82"/>
                  <a:pt x="112" y="82"/>
                </a:cubicBezTo>
                <a:cubicBezTo>
                  <a:pt x="111" y="81"/>
                  <a:pt x="110" y="80"/>
                  <a:pt x="109" y="79"/>
                </a:cubicBezTo>
                <a:cubicBezTo>
                  <a:pt x="109" y="79"/>
                  <a:pt x="109" y="79"/>
                  <a:pt x="109" y="79"/>
                </a:cubicBezTo>
                <a:cubicBezTo>
                  <a:pt x="98" y="68"/>
                  <a:pt x="98" y="68"/>
                  <a:pt x="98" y="68"/>
                </a:cubicBezTo>
                <a:cubicBezTo>
                  <a:pt x="93" y="70"/>
                  <a:pt x="87" y="72"/>
                  <a:pt x="81" y="72"/>
                </a:cubicBezTo>
                <a:cubicBezTo>
                  <a:pt x="75" y="72"/>
                  <a:pt x="69" y="70"/>
                  <a:pt x="64" y="68"/>
                </a:cubicBezTo>
                <a:cubicBezTo>
                  <a:pt x="53" y="79"/>
                  <a:pt x="53" y="79"/>
                  <a:pt x="53" y="79"/>
                </a:cubicBezTo>
                <a:cubicBezTo>
                  <a:pt x="53" y="79"/>
                  <a:pt x="53" y="79"/>
                  <a:pt x="53" y="79"/>
                </a:cubicBezTo>
                <a:cubicBezTo>
                  <a:pt x="52" y="80"/>
                  <a:pt x="51" y="81"/>
                  <a:pt x="50" y="82"/>
                </a:cubicBezTo>
                <a:cubicBezTo>
                  <a:pt x="50" y="82"/>
                  <a:pt x="50" y="82"/>
                  <a:pt x="50" y="82"/>
                </a:cubicBezTo>
                <a:cubicBezTo>
                  <a:pt x="50" y="82"/>
                  <a:pt x="50" y="82"/>
                  <a:pt x="50" y="82"/>
                </a:cubicBezTo>
                <a:cubicBezTo>
                  <a:pt x="50" y="82"/>
                  <a:pt x="50" y="82"/>
                  <a:pt x="50" y="82"/>
                </a:cubicBezTo>
                <a:cubicBezTo>
                  <a:pt x="50" y="83"/>
                  <a:pt x="50" y="83"/>
                  <a:pt x="50" y="83"/>
                </a:cubicBezTo>
                <a:cubicBezTo>
                  <a:pt x="49" y="84"/>
                  <a:pt x="48" y="86"/>
                  <a:pt x="47" y="88"/>
                </a:cubicBezTo>
                <a:cubicBezTo>
                  <a:pt x="45" y="92"/>
                  <a:pt x="45" y="96"/>
                  <a:pt x="45" y="100"/>
                </a:cubicBezTo>
                <a:cubicBezTo>
                  <a:pt x="45" y="111"/>
                  <a:pt x="45" y="111"/>
                  <a:pt x="45" y="111"/>
                </a:cubicBezTo>
                <a:cubicBezTo>
                  <a:pt x="45" y="111"/>
                  <a:pt x="45" y="112"/>
                  <a:pt x="45" y="112"/>
                </a:cubicBezTo>
                <a:cubicBezTo>
                  <a:pt x="59" y="112"/>
                  <a:pt x="59" y="112"/>
                  <a:pt x="59" y="112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6"/>
                  <a:pt x="60" y="95"/>
                  <a:pt x="62" y="95"/>
                </a:cubicBezTo>
                <a:cubicBezTo>
                  <a:pt x="63" y="95"/>
                  <a:pt x="65" y="96"/>
                  <a:pt x="65" y="98"/>
                </a:cubicBezTo>
                <a:cubicBezTo>
                  <a:pt x="65" y="117"/>
                  <a:pt x="65" y="117"/>
                  <a:pt x="65" y="117"/>
                </a:cubicBezTo>
                <a:cubicBezTo>
                  <a:pt x="65" y="117"/>
                  <a:pt x="65" y="117"/>
                  <a:pt x="65" y="117"/>
                </a:cubicBezTo>
                <a:cubicBezTo>
                  <a:pt x="65" y="117"/>
                  <a:pt x="65" y="117"/>
                  <a:pt x="65" y="117"/>
                </a:cubicBezTo>
                <a:cubicBezTo>
                  <a:pt x="65" y="122"/>
                  <a:pt x="65" y="122"/>
                  <a:pt x="65" y="122"/>
                </a:cubicBezTo>
                <a:cubicBezTo>
                  <a:pt x="97" y="122"/>
                  <a:pt x="97" y="122"/>
                  <a:pt x="97" y="122"/>
                </a:cubicBezTo>
                <a:close/>
                <a:moveTo>
                  <a:pt x="81" y="61"/>
                </a:moveTo>
                <a:cubicBezTo>
                  <a:pt x="81" y="61"/>
                  <a:pt x="81" y="61"/>
                  <a:pt x="81" y="61"/>
                </a:cubicBezTo>
                <a:cubicBezTo>
                  <a:pt x="95" y="61"/>
                  <a:pt x="106" y="50"/>
                  <a:pt x="106" y="36"/>
                </a:cubicBezTo>
                <a:cubicBezTo>
                  <a:pt x="106" y="22"/>
                  <a:pt x="95" y="11"/>
                  <a:pt x="81" y="11"/>
                </a:cubicBezTo>
                <a:cubicBezTo>
                  <a:pt x="67" y="11"/>
                  <a:pt x="56" y="22"/>
                  <a:pt x="56" y="36"/>
                </a:cubicBezTo>
                <a:cubicBezTo>
                  <a:pt x="56" y="50"/>
                  <a:pt x="67" y="61"/>
                  <a:pt x="81" y="61"/>
                </a:cubicBezTo>
                <a:close/>
                <a:moveTo>
                  <a:pt x="26" y="122"/>
                </a:moveTo>
                <a:cubicBezTo>
                  <a:pt x="26" y="122"/>
                  <a:pt x="26" y="122"/>
                  <a:pt x="26" y="122"/>
                </a:cubicBezTo>
                <a:cubicBezTo>
                  <a:pt x="41" y="122"/>
                  <a:pt x="41" y="122"/>
                  <a:pt x="41" y="122"/>
                </a:cubicBezTo>
                <a:cubicBezTo>
                  <a:pt x="39" y="121"/>
                  <a:pt x="38" y="120"/>
                  <a:pt x="37" y="118"/>
                </a:cubicBezTo>
                <a:cubicBezTo>
                  <a:pt x="35" y="116"/>
                  <a:pt x="34" y="113"/>
                  <a:pt x="34" y="111"/>
                </a:cubicBezTo>
                <a:cubicBezTo>
                  <a:pt x="34" y="100"/>
                  <a:pt x="34" y="100"/>
                  <a:pt x="34" y="100"/>
                </a:cubicBezTo>
                <a:cubicBezTo>
                  <a:pt x="34" y="95"/>
                  <a:pt x="35" y="90"/>
                  <a:pt x="36" y="86"/>
                </a:cubicBezTo>
                <a:cubicBezTo>
                  <a:pt x="32" y="86"/>
                  <a:pt x="28" y="85"/>
                  <a:pt x="25" y="84"/>
                </a:cubicBezTo>
                <a:cubicBezTo>
                  <a:pt x="17" y="91"/>
                  <a:pt x="17" y="91"/>
                  <a:pt x="17" y="91"/>
                </a:cubicBezTo>
                <a:cubicBezTo>
                  <a:pt x="15" y="94"/>
                  <a:pt x="13" y="96"/>
                  <a:pt x="12" y="98"/>
                </a:cubicBezTo>
                <a:cubicBezTo>
                  <a:pt x="12" y="98"/>
                  <a:pt x="12" y="98"/>
                  <a:pt x="12" y="98"/>
                </a:cubicBezTo>
                <a:cubicBezTo>
                  <a:pt x="11" y="101"/>
                  <a:pt x="11" y="103"/>
                  <a:pt x="11" y="106"/>
                </a:cubicBezTo>
                <a:cubicBezTo>
                  <a:pt x="11" y="114"/>
                  <a:pt x="11" y="114"/>
                  <a:pt x="11" y="114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05"/>
                  <a:pt x="20" y="105"/>
                  <a:pt x="20" y="105"/>
                </a:cubicBezTo>
                <a:cubicBezTo>
                  <a:pt x="20" y="103"/>
                  <a:pt x="21" y="102"/>
                  <a:pt x="23" y="102"/>
                </a:cubicBezTo>
                <a:cubicBezTo>
                  <a:pt x="25" y="102"/>
                  <a:pt x="26" y="103"/>
                  <a:pt x="26" y="105"/>
                </a:cubicBezTo>
                <a:cubicBezTo>
                  <a:pt x="26" y="122"/>
                  <a:pt x="26" y="122"/>
                  <a:pt x="26" y="122"/>
                </a:cubicBezTo>
                <a:close/>
                <a:moveTo>
                  <a:pt x="46" y="42"/>
                </a:moveTo>
                <a:cubicBezTo>
                  <a:pt x="46" y="42"/>
                  <a:pt x="46" y="42"/>
                  <a:pt x="46" y="42"/>
                </a:cubicBezTo>
                <a:cubicBezTo>
                  <a:pt x="45" y="41"/>
                  <a:pt x="44" y="41"/>
                  <a:pt x="43" y="40"/>
                </a:cubicBezTo>
                <a:cubicBezTo>
                  <a:pt x="41" y="40"/>
                  <a:pt x="39" y="40"/>
                  <a:pt x="37" y="40"/>
                </a:cubicBezTo>
                <a:cubicBezTo>
                  <a:pt x="32" y="40"/>
                  <a:pt x="28" y="42"/>
                  <a:pt x="24" y="45"/>
                </a:cubicBezTo>
                <a:cubicBezTo>
                  <a:pt x="21" y="48"/>
                  <a:pt x="19" y="53"/>
                  <a:pt x="19" y="58"/>
                </a:cubicBezTo>
                <a:cubicBezTo>
                  <a:pt x="19" y="63"/>
                  <a:pt x="21" y="67"/>
                  <a:pt x="24" y="71"/>
                </a:cubicBezTo>
                <a:cubicBezTo>
                  <a:pt x="24" y="71"/>
                  <a:pt x="24" y="71"/>
                  <a:pt x="24" y="71"/>
                </a:cubicBezTo>
                <a:cubicBezTo>
                  <a:pt x="28" y="74"/>
                  <a:pt x="32" y="76"/>
                  <a:pt x="37" y="76"/>
                </a:cubicBezTo>
                <a:cubicBezTo>
                  <a:pt x="38" y="76"/>
                  <a:pt x="40" y="76"/>
                  <a:pt x="41" y="76"/>
                </a:cubicBezTo>
                <a:cubicBezTo>
                  <a:pt x="41" y="75"/>
                  <a:pt x="42" y="75"/>
                  <a:pt x="43" y="75"/>
                </a:cubicBezTo>
                <a:cubicBezTo>
                  <a:pt x="44" y="74"/>
                  <a:pt x="45" y="73"/>
                  <a:pt x="46" y="72"/>
                </a:cubicBezTo>
                <a:cubicBezTo>
                  <a:pt x="56" y="62"/>
                  <a:pt x="56" y="62"/>
                  <a:pt x="56" y="62"/>
                </a:cubicBezTo>
                <a:cubicBezTo>
                  <a:pt x="56" y="61"/>
                  <a:pt x="56" y="61"/>
                  <a:pt x="56" y="61"/>
                </a:cubicBezTo>
                <a:cubicBezTo>
                  <a:pt x="56" y="61"/>
                  <a:pt x="56" y="61"/>
                  <a:pt x="56" y="61"/>
                </a:cubicBezTo>
                <a:cubicBezTo>
                  <a:pt x="56" y="61"/>
                  <a:pt x="56" y="61"/>
                  <a:pt x="56" y="61"/>
                </a:cubicBezTo>
                <a:cubicBezTo>
                  <a:pt x="51" y="57"/>
                  <a:pt x="48" y="51"/>
                  <a:pt x="46" y="44"/>
                </a:cubicBezTo>
                <a:cubicBezTo>
                  <a:pt x="46" y="44"/>
                  <a:pt x="46" y="43"/>
                  <a:pt x="46" y="42"/>
                </a:cubicBezTo>
                <a:cubicBezTo>
                  <a:pt x="46" y="42"/>
                  <a:pt x="46" y="42"/>
                  <a:pt x="46" y="42"/>
                </a:cubicBezTo>
                <a:cubicBezTo>
                  <a:pt x="46" y="42"/>
                  <a:pt x="46" y="42"/>
                  <a:pt x="46" y="42"/>
                </a:cubicBezTo>
                <a:cubicBezTo>
                  <a:pt x="46" y="42"/>
                  <a:pt x="46" y="42"/>
                  <a:pt x="46" y="42"/>
                </a:cubicBezTo>
                <a:close/>
                <a:moveTo>
                  <a:pt x="136" y="122"/>
                </a:moveTo>
                <a:cubicBezTo>
                  <a:pt x="136" y="122"/>
                  <a:pt x="136" y="122"/>
                  <a:pt x="136" y="122"/>
                </a:cubicBezTo>
                <a:cubicBezTo>
                  <a:pt x="136" y="105"/>
                  <a:pt x="136" y="105"/>
                  <a:pt x="136" y="105"/>
                </a:cubicBezTo>
                <a:cubicBezTo>
                  <a:pt x="136" y="103"/>
                  <a:pt x="137" y="102"/>
                  <a:pt x="139" y="102"/>
                </a:cubicBezTo>
                <a:cubicBezTo>
                  <a:pt x="141" y="102"/>
                  <a:pt x="142" y="103"/>
                  <a:pt x="142" y="105"/>
                </a:cubicBezTo>
                <a:cubicBezTo>
                  <a:pt x="142" y="114"/>
                  <a:pt x="142" y="114"/>
                  <a:pt x="142" y="114"/>
                </a:cubicBezTo>
                <a:cubicBezTo>
                  <a:pt x="151" y="114"/>
                  <a:pt x="151" y="114"/>
                  <a:pt x="151" y="114"/>
                </a:cubicBezTo>
                <a:cubicBezTo>
                  <a:pt x="151" y="106"/>
                  <a:pt x="151" y="106"/>
                  <a:pt x="151" y="106"/>
                </a:cubicBezTo>
                <a:cubicBezTo>
                  <a:pt x="151" y="103"/>
                  <a:pt x="151" y="101"/>
                  <a:pt x="150" y="98"/>
                </a:cubicBezTo>
                <a:cubicBezTo>
                  <a:pt x="150" y="98"/>
                  <a:pt x="150" y="98"/>
                  <a:pt x="150" y="98"/>
                </a:cubicBezTo>
                <a:cubicBezTo>
                  <a:pt x="150" y="98"/>
                  <a:pt x="150" y="98"/>
                  <a:pt x="150" y="98"/>
                </a:cubicBezTo>
                <a:cubicBezTo>
                  <a:pt x="149" y="96"/>
                  <a:pt x="147" y="94"/>
                  <a:pt x="145" y="91"/>
                </a:cubicBezTo>
                <a:cubicBezTo>
                  <a:pt x="137" y="84"/>
                  <a:pt x="137" y="84"/>
                  <a:pt x="137" y="84"/>
                </a:cubicBezTo>
                <a:cubicBezTo>
                  <a:pt x="134" y="85"/>
                  <a:pt x="130" y="86"/>
                  <a:pt x="126" y="86"/>
                </a:cubicBezTo>
                <a:cubicBezTo>
                  <a:pt x="127" y="90"/>
                  <a:pt x="128" y="95"/>
                  <a:pt x="128" y="100"/>
                </a:cubicBezTo>
                <a:cubicBezTo>
                  <a:pt x="128" y="111"/>
                  <a:pt x="128" y="111"/>
                  <a:pt x="128" y="111"/>
                </a:cubicBezTo>
                <a:cubicBezTo>
                  <a:pt x="128" y="113"/>
                  <a:pt x="127" y="116"/>
                  <a:pt x="125" y="118"/>
                </a:cubicBezTo>
                <a:cubicBezTo>
                  <a:pt x="124" y="120"/>
                  <a:pt x="123" y="121"/>
                  <a:pt x="121" y="122"/>
                </a:cubicBezTo>
                <a:cubicBezTo>
                  <a:pt x="136" y="122"/>
                  <a:pt x="136" y="122"/>
                  <a:pt x="136" y="122"/>
                </a:cubicBezTo>
                <a:close/>
                <a:moveTo>
                  <a:pt x="116" y="42"/>
                </a:moveTo>
                <a:cubicBezTo>
                  <a:pt x="116" y="42"/>
                  <a:pt x="116" y="42"/>
                  <a:pt x="116" y="42"/>
                </a:cubicBezTo>
                <a:cubicBezTo>
                  <a:pt x="116" y="42"/>
                  <a:pt x="116" y="42"/>
                  <a:pt x="116" y="42"/>
                </a:cubicBezTo>
                <a:cubicBezTo>
                  <a:pt x="116" y="42"/>
                  <a:pt x="116" y="42"/>
                  <a:pt x="116" y="42"/>
                </a:cubicBezTo>
                <a:cubicBezTo>
                  <a:pt x="116" y="42"/>
                  <a:pt x="116" y="42"/>
                  <a:pt x="116" y="42"/>
                </a:cubicBezTo>
                <a:cubicBezTo>
                  <a:pt x="116" y="42"/>
                  <a:pt x="116" y="42"/>
                  <a:pt x="116" y="42"/>
                </a:cubicBezTo>
                <a:cubicBezTo>
                  <a:pt x="115" y="49"/>
                  <a:pt x="112" y="56"/>
                  <a:pt x="106" y="61"/>
                </a:cubicBezTo>
                <a:cubicBezTo>
                  <a:pt x="106" y="61"/>
                  <a:pt x="106" y="61"/>
                  <a:pt x="106" y="61"/>
                </a:cubicBezTo>
                <a:cubicBezTo>
                  <a:pt x="106" y="61"/>
                  <a:pt x="106" y="61"/>
                  <a:pt x="106" y="61"/>
                </a:cubicBezTo>
                <a:cubicBezTo>
                  <a:pt x="106" y="62"/>
                  <a:pt x="106" y="62"/>
                  <a:pt x="106" y="62"/>
                </a:cubicBezTo>
                <a:cubicBezTo>
                  <a:pt x="116" y="72"/>
                  <a:pt x="116" y="72"/>
                  <a:pt x="116" y="72"/>
                </a:cubicBezTo>
                <a:cubicBezTo>
                  <a:pt x="116" y="72"/>
                  <a:pt x="116" y="72"/>
                  <a:pt x="116" y="72"/>
                </a:cubicBezTo>
                <a:cubicBezTo>
                  <a:pt x="117" y="73"/>
                  <a:pt x="118" y="74"/>
                  <a:pt x="119" y="75"/>
                </a:cubicBezTo>
                <a:cubicBezTo>
                  <a:pt x="120" y="75"/>
                  <a:pt x="121" y="75"/>
                  <a:pt x="121" y="76"/>
                </a:cubicBezTo>
                <a:cubicBezTo>
                  <a:pt x="121" y="76"/>
                  <a:pt x="121" y="76"/>
                  <a:pt x="121" y="76"/>
                </a:cubicBezTo>
                <a:cubicBezTo>
                  <a:pt x="121" y="76"/>
                  <a:pt x="121" y="76"/>
                  <a:pt x="121" y="76"/>
                </a:cubicBezTo>
                <a:cubicBezTo>
                  <a:pt x="122" y="76"/>
                  <a:pt x="124" y="76"/>
                  <a:pt x="125" y="76"/>
                </a:cubicBezTo>
                <a:cubicBezTo>
                  <a:pt x="130" y="76"/>
                  <a:pt x="134" y="74"/>
                  <a:pt x="138" y="71"/>
                </a:cubicBezTo>
                <a:cubicBezTo>
                  <a:pt x="141" y="67"/>
                  <a:pt x="143" y="63"/>
                  <a:pt x="143" y="58"/>
                </a:cubicBezTo>
                <a:cubicBezTo>
                  <a:pt x="143" y="53"/>
                  <a:pt x="141" y="48"/>
                  <a:pt x="138" y="45"/>
                </a:cubicBezTo>
                <a:cubicBezTo>
                  <a:pt x="134" y="42"/>
                  <a:pt x="130" y="40"/>
                  <a:pt x="125" y="40"/>
                </a:cubicBezTo>
                <a:cubicBezTo>
                  <a:pt x="123" y="40"/>
                  <a:pt x="121" y="40"/>
                  <a:pt x="120" y="40"/>
                </a:cubicBezTo>
                <a:cubicBezTo>
                  <a:pt x="118" y="41"/>
                  <a:pt x="117" y="41"/>
                  <a:pt x="116" y="42"/>
                </a:cubicBez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/>
          <a:p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30749" name="PA_任意多边形 29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5988051" y="5231052"/>
            <a:ext cx="260349" cy="368413"/>
          </a:xfrm>
          <a:custGeom>
            <a:avLst/>
            <a:gdLst>
              <a:gd name="T0" fmla="*/ 38 w 102"/>
              <a:gd name="T1" fmla="*/ 124 h 144"/>
              <a:gd name="T2" fmla="*/ 38 w 102"/>
              <a:gd name="T3" fmla="*/ 124 h 144"/>
              <a:gd name="T4" fmla="*/ 65 w 102"/>
              <a:gd name="T5" fmla="*/ 124 h 144"/>
              <a:gd name="T6" fmla="*/ 68 w 102"/>
              <a:gd name="T7" fmla="*/ 127 h 144"/>
              <a:gd name="T8" fmla="*/ 68 w 102"/>
              <a:gd name="T9" fmla="*/ 127 h 144"/>
              <a:gd name="T10" fmla="*/ 68 w 102"/>
              <a:gd name="T11" fmla="*/ 141 h 144"/>
              <a:gd name="T12" fmla="*/ 65 w 102"/>
              <a:gd name="T13" fmla="*/ 144 h 144"/>
              <a:gd name="T14" fmla="*/ 65 w 102"/>
              <a:gd name="T15" fmla="*/ 144 h 144"/>
              <a:gd name="T16" fmla="*/ 38 w 102"/>
              <a:gd name="T17" fmla="*/ 144 h 144"/>
              <a:gd name="T18" fmla="*/ 34 w 102"/>
              <a:gd name="T19" fmla="*/ 141 h 144"/>
              <a:gd name="T20" fmla="*/ 34 w 102"/>
              <a:gd name="T21" fmla="*/ 141 h 144"/>
              <a:gd name="T22" fmla="*/ 34 w 102"/>
              <a:gd name="T23" fmla="*/ 127 h 144"/>
              <a:gd name="T24" fmla="*/ 38 w 102"/>
              <a:gd name="T25" fmla="*/ 124 h 144"/>
              <a:gd name="T26" fmla="*/ 51 w 102"/>
              <a:gd name="T27" fmla="*/ 0 h 144"/>
              <a:gd name="T28" fmla="*/ 51 w 102"/>
              <a:gd name="T29" fmla="*/ 0 h 144"/>
              <a:gd name="T30" fmla="*/ 87 w 102"/>
              <a:gd name="T31" fmla="*/ 15 h 144"/>
              <a:gd name="T32" fmla="*/ 87 w 102"/>
              <a:gd name="T33" fmla="*/ 15 h 144"/>
              <a:gd name="T34" fmla="*/ 87 w 102"/>
              <a:gd name="T35" fmla="*/ 15 h 144"/>
              <a:gd name="T36" fmla="*/ 102 w 102"/>
              <a:gd name="T37" fmla="*/ 51 h 144"/>
              <a:gd name="T38" fmla="*/ 98 w 102"/>
              <a:gd name="T39" fmla="*/ 72 h 144"/>
              <a:gd name="T40" fmla="*/ 86 w 102"/>
              <a:gd name="T41" fmla="*/ 89 h 144"/>
              <a:gd name="T42" fmla="*/ 81 w 102"/>
              <a:gd name="T43" fmla="*/ 94 h 144"/>
              <a:gd name="T44" fmla="*/ 68 w 102"/>
              <a:gd name="T45" fmla="*/ 114 h 144"/>
              <a:gd name="T46" fmla="*/ 62 w 102"/>
              <a:gd name="T47" fmla="*/ 119 h 144"/>
              <a:gd name="T48" fmla="*/ 41 w 102"/>
              <a:gd name="T49" fmla="*/ 119 h 144"/>
              <a:gd name="T50" fmla="*/ 35 w 102"/>
              <a:gd name="T51" fmla="*/ 114 h 144"/>
              <a:gd name="T52" fmla="*/ 22 w 102"/>
              <a:gd name="T53" fmla="*/ 94 h 144"/>
              <a:gd name="T54" fmla="*/ 17 w 102"/>
              <a:gd name="T55" fmla="*/ 89 h 144"/>
              <a:gd name="T56" fmla="*/ 17 w 102"/>
              <a:gd name="T57" fmla="*/ 89 h 144"/>
              <a:gd name="T58" fmla="*/ 5 w 102"/>
              <a:gd name="T59" fmla="*/ 72 h 144"/>
              <a:gd name="T60" fmla="*/ 0 w 102"/>
              <a:gd name="T61" fmla="*/ 51 h 144"/>
              <a:gd name="T62" fmla="*/ 15 w 102"/>
              <a:gd name="T63" fmla="*/ 15 h 144"/>
              <a:gd name="T64" fmla="*/ 16 w 102"/>
              <a:gd name="T65" fmla="*/ 14 h 144"/>
              <a:gd name="T66" fmla="*/ 51 w 102"/>
              <a:gd name="T67" fmla="*/ 0 h 144"/>
              <a:gd name="T68" fmla="*/ 80 w 102"/>
              <a:gd name="T69" fmla="*/ 23 h 144"/>
              <a:gd name="T70" fmla="*/ 80 w 102"/>
              <a:gd name="T71" fmla="*/ 23 h 144"/>
              <a:gd name="T72" fmla="*/ 51 w 102"/>
              <a:gd name="T73" fmla="*/ 11 h 144"/>
              <a:gd name="T74" fmla="*/ 23 w 102"/>
              <a:gd name="T75" fmla="*/ 22 h 144"/>
              <a:gd name="T76" fmla="*/ 23 w 102"/>
              <a:gd name="T77" fmla="*/ 23 h 144"/>
              <a:gd name="T78" fmla="*/ 11 w 102"/>
              <a:gd name="T79" fmla="*/ 51 h 144"/>
              <a:gd name="T80" fmla="*/ 15 w 102"/>
              <a:gd name="T81" fmla="*/ 67 h 144"/>
              <a:gd name="T82" fmla="*/ 24 w 102"/>
              <a:gd name="T83" fmla="*/ 80 h 144"/>
              <a:gd name="T84" fmla="*/ 25 w 102"/>
              <a:gd name="T85" fmla="*/ 81 h 144"/>
              <a:gd name="T86" fmla="*/ 30 w 102"/>
              <a:gd name="T87" fmla="*/ 86 h 144"/>
              <a:gd name="T88" fmla="*/ 45 w 102"/>
              <a:gd name="T89" fmla="*/ 108 h 144"/>
              <a:gd name="T90" fmla="*/ 57 w 102"/>
              <a:gd name="T91" fmla="*/ 108 h 144"/>
              <a:gd name="T92" fmla="*/ 73 w 102"/>
              <a:gd name="T93" fmla="*/ 86 h 144"/>
              <a:gd name="T94" fmla="*/ 78 w 102"/>
              <a:gd name="T95" fmla="*/ 81 h 144"/>
              <a:gd name="T96" fmla="*/ 78 w 102"/>
              <a:gd name="T97" fmla="*/ 80 h 144"/>
              <a:gd name="T98" fmla="*/ 88 w 102"/>
              <a:gd name="T99" fmla="*/ 67 h 144"/>
              <a:gd name="T100" fmla="*/ 91 w 102"/>
              <a:gd name="T101" fmla="*/ 51 h 144"/>
              <a:gd name="T102" fmla="*/ 80 w 102"/>
              <a:gd name="T103" fmla="*/ 23 h 144"/>
              <a:gd name="T104" fmla="*/ 62 w 102"/>
              <a:gd name="T105" fmla="*/ 131 h 144"/>
              <a:gd name="T106" fmla="*/ 62 w 102"/>
              <a:gd name="T107" fmla="*/ 131 h 144"/>
              <a:gd name="T108" fmla="*/ 41 w 102"/>
              <a:gd name="T109" fmla="*/ 131 h 144"/>
              <a:gd name="T110" fmla="*/ 41 w 102"/>
              <a:gd name="T111" fmla="*/ 138 h 144"/>
              <a:gd name="T112" fmla="*/ 62 w 102"/>
              <a:gd name="T113" fmla="*/ 138 h 144"/>
              <a:gd name="T114" fmla="*/ 62 w 102"/>
              <a:gd name="T115" fmla="*/ 131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2" h="144">
                <a:moveTo>
                  <a:pt x="38" y="124"/>
                </a:moveTo>
                <a:cubicBezTo>
                  <a:pt x="38" y="124"/>
                  <a:pt x="38" y="124"/>
                  <a:pt x="38" y="124"/>
                </a:cubicBezTo>
                <a:cubicBezTo>
                  <a:pt x="65" y="124"/>
                  <a:pt x="65" y="124"/>
                  <a:pt x="65" y="124"/>
                </a:cubicBezTo>
                <a:cubicBezTo>
                  <a:pt x="67" y="124"/>
                  <a:pt x="68" y="125"/>
                  <a:pt x="68" y="127"/>
                </a:cubicBezTo>
                <a:cubicBezTo>
                  <a:pt x="68" y="127"/>
                  <a:pt x="68" y="127"/>
                  <a:pt x="68" y="127"/>
                </a:cubicBezTo>
                <a:cubicBezTo>
                  <a:pt x="68" y="141"/>
                  <a:pt x="68" y="141"/>
                  <a:pt x="68" y="141"/>
                </a:cubicBezTo>
                <a:cubicBezTo>
                  <a:pt x="68" y="143"/>
                  <a:pt x="67" y="144"/>
                  <a:pt x="65" y="144"/>
                </a:cubicBezTo>
                <a:cubicBezTo>
                  <a:pt x="65" y="144"/>
                  <a:pt x="65" y="144"/>
                  <a:pt x="65" y="144"/>
                </a:cubicBezTo>
                <a:cubicBezTo>
                  <a:pt x="38" y="144"/>
                  <a:pt x="38" y="144"/>
                  <a:pt x="38" y="144"/>
                </a:cubicBezTo>
                <a:cubicBezTo>
                  <a:pt x="36" y="144"/>
                  <a:pt x="34" y="143"/>
                  <a:pt x="34" y="141"/>
                </a:cubicBezTo>
                <a:cubicBezTo>
                  <a:pt x="34" y="141"/>
                  <a:pt x="34" y="141"/>
                  <a:pt x="34" y="141"/>
                </a:cubicBezTo>
                <a:cubicBezTo>
                  <a:pt x="34" y="127"/>
                  <a:pt x="34" y="127"/>
                  <a:pt x="34" y="127"/>
                </a:cubicBezTo>
                <a:cubicBezTo>
                  <a:pt x="34" y="125"/>
                  <a:pt x="36" y="124"/>
                  <a:pt x="38" y="124"/>
                </a:cubicBezTo>
                <a:close/>
                <a:moveTo>
                  <a:pt x="51" y="0"/>
                </a:moveTo>
                <a:cubicBezTo>
                  <a:pt x="51" y="0"/>
                  <a:pt x="51" y="0"/>
                  <a:pt x="51" y="0"/>
                </a:cubicBezTo>
                <a:cubicBezTo>
                  <a:pt x="65" y="0"/>
                  <a:pt x="78" y="5"/>
                  <a:pt x="87" y="15"/>
                </a:cubicBezTo>
                <a:cubicBezTo>
                  <a:pt x="87" y="15"/>
                  <a:pt x="87" y="15"/>
                  <a:pt x="87" y="15"/>
                </a:cubicBezTo>
                <a:cubicBezTo>
                  <a:pt x="87" y="15"/>
                  <a:pt x="87" y="15"/>
                  <a:pt x="87" y="15"/>
                </a:cubicBezTo>
                <a:cubicBezTo>
                  <a:pt x="97" y="24"/>
                  <a:pt x="102" y="37"/>
                  <a:pt x="102" y="51"/>
                </a:cubicBezTo>
                <a:cubicBezTo>
                  <a:pt x="102" y="58"/>
                  <a:pt x="101" y="65"/>
                  <a:pt x="98" y="72"/>
                </a:cubicBezTo>
                <a:cubicBezTo>
                  <a:pt x="95" y="78"/>
                  <a:pt x="91" y="84"/>
                  <a:pt x="86" y="89"/>
                </a:cubicBezTo>
                <a:cubicBezTo>
                  <a:pt x="85" y="90"/>
                  <a:pt x="82" y="92"/>
                  <a:pt x="81" y="94"/>
                </a:cubicBezTo>
                <a:cubicBezTo>
                  <a:pt x="73" y="101"/>
                  <a:pt x="69" y="105"/>
                  <a:pt x="68" y="114"/>
                </a:cubicBezTo>
                <a:cubicBezTo>
                  <a:pt x="67" y="117"/>
                  <a:pt x="65" y="119"/>
                  <a:pt x="62" y="119"/>
                </a:cubicBezTo>
                <a:cubicBezTo>
                  <a:pt x="41" y="119"/>
                  <a:pt x="41" y="119"/>
                  <a:pt x="41" y="119"/>
                </a:cubicBezTo>
                <a:cubicBezTo>
                  <a:pt x="38" y="119"/>
                  <a:pt x="35" y="117"/>
                  <a:pt x="35" y="114"/>
                </a:cubicBezTo>
                <a:cubicBezTo>
                  <a:pt x="34" y="105"/>
                  <a:pt x="30" y="101"/>
                  <a:pt x="22" y="94"/>
                </a:cubicBezTo>
                <a:cubicBezTo>
                  <a:pt x="20" y="92"/>
                  <a:pt x="18" y="90"/>
                  <a:pt x="17" y="89"/>
                </a:cubicBezTo>
                <a:cubicBezTo>
                  <a:pt x="17" y="89"/>
                  <a:pt x="17" y="89"/>
                  <a:pt x="17" y="89"/>
                </a:cubicBezTo>
                <a:cubicBezTo>
                  <a:pt x="12" y="84"/>
                  <a:pt x="7" y="78"/>
                  <a:pt x="5" y="72"/>
                </a:cubicBezTo>
                <a:cubicBezTo>
                  <a:pt x="2" y="65"/>
                  <a:pt x="0" y="58"/>
                  <a:pt x="0" y="51"/>
                </a:cubicBezTo>
                <a:cubicBezTo>
                  <a:pt x="0" y="37"/>
                  <a:pt x="6" y="24"/>
                  <a:pt x="15" y="15"/>
                </a:cubicBezTo>
                <a:cubicBezTo>
                  <a:pt x="16" y="14"/>
                  <a:pt x="16" y="14"/>
                  <a:pt x="16" y="14"/>
                </a:cubicBezTo>
                <a:cubicBezTo>
                  <a:pt x="25" y="5"/>
                  <a:pt x="37" y="0"/>
                  <a:pt x="51" y="0"/>
                </a:cubicBezTo>
                <a:close/>
                <a:moveTo>
                  <a:pt x="80" y="23"/>
                </a:moveTo>
                <a:cubicBezTo>
                  <a:pt x="80" y="23"/>
                  <a:pt x="80" y="23"/>
                  <a:pt x="80" y="23"/>
                </a:cubicBezTo>
                <a:cubicBezTo>
                  <a:pt x="72" y="15"/>
                  <a:pt x="62" y="11"/>
                  <a:pt x="51" y="11"/>
                </a:cubicBezTo>
                <a:cubicBezTo>
                  <a:pt x="40" y="11"/>
                  <a:pt x="31" y="15"/>
                  <a:pt x="23" y="22"/>
                </a:cubicBezTo>
                <a:cubicBezTo>
                  <a:pt x="23" y="23"/>
                  <a:pt x="23" y="23"/>
                  <a:pt x="23" y="23"/>
                </a:cubicBezTo>
                <a:cubicBezTo>
                  <a:pt x="16" y="30"/>
                  <a:pt x="11" y="40"/>
                  <a:pt x="11" y="51"/>
                </a:cubicBezTo>
                <a:cubicBezTo>
                  <a:pt x="11" y="57"/>
                  <a:pt x="13" y="62"/>
                  <a:pt x="15" y="67"/>
                </a:cubicBezTo>
                <a:cubicBezTo>
                  <a:pt x="17" y="72"/>
                  <a:pt x="20" y="77"/>
                  <a:pt x="24" y="80"/>
                </a:cubicBezTo>
                <a:cubicBezTo>
                  <a:pt x="25" y="81"/>
                  <a:pt x="25" y="81"/>
                  <a:pt x="25" y="81"/>
                </a:cubicBezTo>
                <a:cubicBezTo>
                  <a:pt x="27" y="83"/>
                  <a:pt x="29" y="84"/>
                  <a:pt x="30" y="86"/>
                </a:cubicBezTo>
                <a:cubicBezTo>
                  <a:pt x="38" y="93"/>
                  <a:pt x="43" y="98"/>
                  <a:pt x="45" y="108"/>
                </a:cubicBezTo>
                <a:cubicBezTo>
                  <a:pt x="57" y="108"/>
                  <a:pt x="57" y="108"/>
                  <a:pt x="57" y="108"/>
                </a:cubicBezTo>
                <a:cubicBezTo>
                  <a:pt x="60" y="98"/>
                  <a:pt x="65" y="93"/>
                  <a:pt x="73" y="86"/>
                </a:cubicBezTo>
                <a:cubicBezTo>
                  <a:pt x="74" y="84"/>
                  <a:pt x="75" y="83"/>
                  <a:pt x="78" y="81"/>
                </a:cubicBezTo>
                <a:cubicBezTo>
                  <a:pt x="78" y="80"/>
                  <a:pt x="78" y="80"/>
                  <a:pt x="78" y="80"/>
                </a:cubicBezTo>
                <a:cubicBezTo>
                  <a:pt x="82" y="77"/>
                  <a:pt x="85" y="72"/>
                  <a:pt x="88" y="67"/>
                </a:cubicBezTo>
                <a:cubicBezTo>
                  <a:pt x="90" y="62"/>
                  <a:pt x="91" y="57"/>
                  <a:pt x="91" y="51"/>
                </a:cubicBezTo>
                <a:cubicBezTo>
                  <a:pt x="91" y="40"/>
                  <a:pt x="87" y="30"/>
                  <a:pt x="80" y="23"/>
                </a:cubicBezTo>
                <a:close/>
                <a:moveTo>
                  <a:pt x="62" y="131"/>
                </a:moveTo>
                <a:cubicBezTo>
                  <a:pt x="62" y="131"/>
                  <a:pt x="62" y="131"/>
                  <a:pt x="62" y="131"/>
                </a:cubicBezTo>
                <a:cubicBezTo>
                  <a:pt x="41" y="131"/>
                  <a:pt x="41" y="131"/>
                  <a:pt x="41" y="131"/>
                </a:cubicBezTo>
                <a:cubicBezTo>
                  <a:pt x="41" y="138"/>
                  <a:pt x="41" y="138"/>
                  <a:pt x="41" y="138"/>
                </a:cubicBezTo>
                <a:cubicBezTo>
                  <a:pt x="62" y="138"/>
                  <a:pt x="62" y="138"/>
                  <a:pt x="62" y="138"/>
                </a:cubicBezTo>
                <a:cubicBezTo>
                  <a:pt x="62" y="131"/>
                  <a:pt x="62" y="131"/>
                  <a:pt x="62" y="13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p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30750" name="PA_Line 30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 flipH="1">
            <a:off x="4631268" y="2431955"/>
            <a:ext cx="1013884" cy="0"/>
          </a:xfrm>
          <a:prstGeom prst="line">
            <a:avLst/>
          </a:prstGeom>
          <a:noFill/>
          <a:ln w="6350" cmpd="sng">
            <a:solidFill>
              <a:srgbClr val="FF9999"/>
            </a:solidFill>
            <a:prstDash val="solid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p>
            <a:endParaRPr lang="zh-CN" altLang="en-US" sz="2400"/>
          </a:p>
        </p:txBody>
      </p:sp>
      <p:sp>
        <p:nvSpPr>
          <p:cNvPr id="30751" name="PA_Line 31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4631267" y="4415883"/>
            <a:ext cx="0" cy="999375"/>
          </a:xfrm>
          <a:prstGeom prst="line">
            <a:avLst/>
          </a:prstGeom>
          <a:noFill/>
          <a:ln w="6350" cmpd="sng">
            <a:solidFill>
              <a:schemeClr val="bg1">
                <a:lumMod val="50000"/>
              </a:schemeClr>
            </a:solidFill>
            <a:prstDash val="solid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p>
            <a:endParaRPr lang="zh-CN" altLang="en-US" sz="2400"/>
          </a:p>
        </p:txBody>
      </p:sp>
      <p:sp>
        <p:nvSpPr>
          <p:cNvPr id="30752" name="PA_Line 32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6551085" y="5415257"/>
            <a:ext cx="960967" cy="0"/>
          </a:xfrm>
          <a:prstGeom prst="line">
            <a:avLst/>
          </a:prstGeom>
          <a:noFill/>
          <a:ln w="6350" cmpd="sng">
            <a:solidFill>
              <a:srgbClr val="FF9999"/>
            </a:solidFill>
            <a:prstDash val="solid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p>
            <a:endParaRPr lang="zh-CN" altLang="en-US" sz="2400"/>
          </a:p>
        </p:txBody>
      </p:sp>
      <p:sp>
        <p:nvSpPr>
          <p:cNvPr id="30753" name="PA_Line 33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 flipV="1">
            <a:off x="7512051" y="2431955"/>
            <a:ext cx="0" cy="1052308"/>
          </a:xfrm>
          <a:prstGeom prst="line">
            <a:avLst/>
          </a:prstGeom>
          <a:noFill/>
          <a:ln w="6350" cmpd="sng">
            <a:solidFill>
              <a:schemeClr val="bg1">
                <a:lumMod val="50000"/>
              </a:schemeClr>
            </a:solidFill>
            <a:prstDash val="solid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p>
            <a:endParaRPr lang="zh-CN" altLang="en-US" sz="2400"/>
          </a:p>
        </p:txBody>
      </p:sp>
      <p:grpSp>
        <p:nvGrpSpPr>
          <p:cNvPr id="14" name="组合 13"/>
          <p:cNvGrpSpPr/>
          <p:nvPr/>
        </p:nvGrpSpPr>
        <p:grpSpPr>
          <a:xfrm>
            <a:off x="1229360" y="2221230"/>
            <a:ext cx="3032125" cy="709295"/>
            <a:chOff x="1891" y="2672"/>
            <a:chExt cx="4775" cy="1117"/>
          </a:xfrm>
        </p:grpSpPr>
        <p:sp>
          <p:nvSpPr>
            <p:cNvPr id="15" name="文本框 14"/>
            <p:cNvSpPr txBox="1"/>
            <p:nvPr/>
          </p:nvSpPr>
          <p:spPr>
            <a:xfrm rot="19800000">
              <a:off x="1891" y="3239"/>
              <a:ext cx="4775" cy="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>
                <a:lnSpc>
                  <a:spcPct val="120000"/>
                </a:lnSpc>
              </a:pPr>
              <a:endParaRPr lang="zh-CN" altLang="en-US" sz="1400" dirty="0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华文黑体" charset="-122"/>
                <a:sym typeface="微软雅黑 Light" panose="020B0502040204020203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865" y="2672"/>
              <a:ext cx="2677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zh-CN" altLang="en-US">
                  <a:solidFill>
                    <a:srgbClr val="FF5F5F"/>
                  </a:solidFill>
                  <a:latin typeface="方正苏新诗柳楷简体" panose="02000000000000000000" charset="-122"/>
                  <a:ea typeface="方正苏新诗柳楷简体" panose="02000000000000000000" charset="-122"/>
                  <a:sym typeface="+mn-ea"/>
                </a:rPr>
                <a:t>应该是路由冲突</a:t>
              </a:r>
              <a:endParaRPr lang="zh-CN" altLang="en-US">
                <a:solidFill>
                  <a:srgbClr val="FF5F5F"/>
                </a:solidFill>
                <a:latin typeface="方正苏新诗柳楷简体" panose="02000000000000000000" charset="-122"/>
                <a:ea typeface="方正苏新诗柳楷简体" panose="02000000000000000000" charset="-122"/>
                <a:sym typeface="+mn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229360" y="4550410"/>
            <a:ext cx="3032125" cy="709295"/>
            <a:chOff x="1891" y="2672"/>
            <a:chExt cx="4775" cy="1117"/>
          </a:xfrm>
        </p:grpSpPr>
        <p:sp>
          <p:nvSpPr>
            <p:cNvPr id="3" name="文本框 2"/>
            <p:cNvSpPr txBox="1"/>
            <p:nvPr/>
          </p:nvSpPr>
          <p:spPr>
            <a:xfrm>
              <a:off x="1891" y="3239"/>
              <a:ext cx="4775" cy="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>
                <a:lnSpc>
                  <a:spcPct val="120000"/>
                </a:lnSpc>
              </a:pPr>
              <a:endParaRPr lang="zh-CN" altLang="en-US" sz="1400" dirty="0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华文黑体" charset="-122"/>
                <a:sym typeface="微软雅黑 Light" panose="020B0502040204020203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865" y="2672"/>
              <a:ext cx="26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endParaRPr lang="zh-CN" altLang="en-US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  <a:sym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920990" y="1767840"/>
            <a:ext cx="3032125" cy="756920"/>
            <a:chOff x="12472" y="6685"/>
            <a:chExt cx="4775" cy="1192"/>
          </a:xfrm>
        </p:grpSpPr>
        <p:sp>
          <p:nvSpPr>
            <p:cNvPr id="21" name="文本框 20"/>
            <p:cNvSpPr txBox="1"/>
            <p:nvPr/>
          </p:nvSpPr>
          <p:spPr>
            <a:xfrm>
              <a:off x="12472" y="7327"/>
              <a:ext cx="4775" cy="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20000"/>
                </a:lnSpc>
              </a:pPr>
              <a:endParaRPr lang="zh-CN" altLang="en-US" sz="1400" dirty="0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华文黑体" charset="-122"/>
                <a:sym typeface="微软雅黑 Light" panose="020B0502040204020203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2472" y="6685"/>
              <a:ext cx="26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>
                  <a:solidFill>
                    <a:schemeClr val="tx1"/>
                  </a:solidFill>
                  <a:latin typeface="方正苏新诗柳楷简体" panose="02000000000000000000" charset="-122"/>
                  <a:ea typeface="方正苏新诗柳楷简体" panose="02000000000000000000" charset="-122"/>
                  <a:sym typeface="+mn-ea"/>
                </a:rPr>
                <a:t>for</a:t>
              </a:r>
              <a:r>
                <a:rPr lang="zh-CN" altLang="en-US">
                  <a:solidFill>
                    <a:schemeClr val="tx1"/>
                  </a:solidFill>
                  <a:latin typeface="方正苏新诗柳楷简体" panose="02000000000000000000" charset="-122"/>
                  <a:ea typeface="方正苏新诗柳楷简体" panose="02000000000000000000" charset="-122"/>
                  <a:sym typeface="+mn-ea"/>
                </a:rPr>
                <a:t>循环</a:t>
              </a:r>
              <a:endParaRPr lang="zh-CN" altLang="en-US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  <a:sym typeface="+mn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920990" y="4550410"/>
            <a:ext cx="3032125" cy="756920"/>
            <a:chOff x="12472" y="6685"/>
            <a:chExt cx="4775" cy="1192"/>
          </a:xfrm>
        </p:grpSpPr>
        <p:sp>
          <p:nvSpPr>
            <p:cNvPr id="7" name="文本框 6"/>
            <p:cNvSpPr txBox="1"/>
            <p:nvPr/>
          </p:nvSpPr>
          <p:spPr>
            <a:xfrm>
              <a:off x="12472" y="7327"/>
              <a:ext cx="4775" cy="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20000"/>
                </a:lnSpc>
              </a:pPr>
              <a:endParaRPr lang="zh-CN" altLang="en-US" sz="1400" dirty="0">
                <a:solidFill>
                  <a:schemeClr val="tx1"/>
                </a:solidFill>
                <a:latin typeface="方正苏新诗柳楷简体" panose="02000000000000000000" charset="-122"/>
                <a:ea typeface="方正苏新诗柳楷简体" panose="02000000000000000000" charset="-122"/>
                <a:cs typeface="华文黑体" charset="-122"/>
                <a:sym typeface="微软雅黑 Light" panose="020B0502040204020203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472" y="6685"/>
              <a:ext cx="2677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>
                  <a:solidFill>
                    <a:srgbClr val="FF7777"/>
                  </a:solidFill>
                  <a:latin typeface="方正苏新诗柳楷简体" panose="02000000000000000000" charset="-122"/>
                  <a:ea typeface="方正苏新诗柳楷简体" panose="02000000000000000000" charset="-122"/>
                  <a:sym typeface="+mn-ea"/>
                </a:rPr>
                <a:t>文件上传</a:t>
              </a:r>
              <a:endParaRPr lang="zh-CN" altLang="en-US">
                <a:solidFill>
                  <a:srgbClr val="FF7777"/>
                </a:solidFill>
                <a:latin typeface="方正苏新诗柳楷简体" panose="02000000000000000000" charset="-122"/>
                <a:ea typeface="方正苏新诗柳楷简体" panose="02000000000000000000" charset="-122"/>
                <a:sym typeface="+mn-ea"/>
              </a:endParaRPr>
            </a:p>
            <a:p>
              <a:pPr algn="l"/>
              <a:endParaRPr lang="zh-CN" altLang="en-US">
                <a:solidFill>
                  <a:srgbClr val="FF7777"/>
                </a:solidFill>
                <a:latin typeface="方正苏新诗柳楷简体" panose="02000000000000000000" charset="-122"/>
                <a:ea typeface="方正苏新诗柳楷简体" panose="02000000000000000000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未标题-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522720" y="811530"/>
            <a:ext cx="5698490" cy="54425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grayscl/>
            <a:lum bright="-6000"/>
          </a:blip>
          <a:srcRect/>
          <a:stretch>
            <a:fillRect/>
          </a:stretch>
        </p:blipFill>
        <p:spPr>
          <a:xfrm>
            <a:off x="-64135" y="1905635"/>
            <a:ext cx="1553845" cy="28594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10920" y="2153920"/>
            <a:ext cx="535813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8800">
                <a:solidFill>
                  <a:schemeClr val="tx1"/>
                </a:solidFill>
                <a:latin typeface="新蒂文征明简繁" panose="03000600000000000000" charset="-122"/>
                <a:ea typeface="新蒂文征明简繁" panose="03000600000000000000" charset="-122"/>
              </a:rPr>
              <a:t>项目部分</a:t>
            </a:r>
            <a:endParaRPr lang="zh-CN" altLang="en-US" sz="8800">
              <a:solidFill>
                <a:schemeClr val="tx1"/>
              </a:solidFill>
              <a:latin typeface="新蒂文征明简繁" panose="03000600000000000000" charset="-122"/>
              <a:ea typeface="新蒂文征明简繁" panose="03000600000000000000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939290" y="3806825"/>
            <a:ext cx="3434080" cy="826770"/>
            <a:chOff x="10035" y="2007"/>
            <a:chExt cx="5408" cy="1302"/>
          </a:xfrm>
        </p:grpSpPr>
        <p:sp>
          <p:nvSpPr>
            <p:cNvPr id="8" name="文本框 7"/>
            <p:cNvSpPr txBox="1"/>
            <p:nvPr/>
          </p:nvSpPr>
          <p:spPr>
            <a:xfrm>
              <a:off x="10035" y="2007"/>
              <a:ext cx="5408" cy="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3200" dirty="0" smtClean="0">
                  <a:latin typeface="方正苏新诗柳楷简体" panose="02000000000000000000" charset="-122"/>
                  <a:ea typeface="方正苏新诗柳楷简体" panose="02000000000000000000" charset="-122"/>
                </a:rPr>
                <a:t>点击输入您的标题</a:t>
              </a:r>
              <a:endParaRPr lang="zh-CN" altLang="en-US" sz="3200" dirty="0" smtClean="0">
                <a:latin typeface="方正苏新诗柳楷简体" panose="02000000000000000000" charset="-122"/>
                <a:ea typeface="方正苏新诗柳楷简体" panose="02000000000000000000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368" y="2733"/>
              <a:ext cx="4743" cy="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pc="300" dirty="0" smtClean="0">
                  <a:solidFill>
                    <a:schemeClr val="tx1"/>
                  </a:solidFill>
                  <a:uFillTx/>
                  <a:latin typeface="方正苏新诗柳楷简体" panose="02000000000000000000" charset="-122"/>
                  <a:ea typeface="方正苏新诗柳楷简体" panose="02000000000000000000" charset="-122"/>
                </a:rPr>
                <a:t>Click enter your title</a:t>
              </a:r>
              <a:endParaRPr lang="zh-CN" altLang="en-US" spc="300" dirty="0" smtClean="0">
                <a:solidFill>
                  <a:schemeClr val="tx1"/>
                </a:solidFill>
                <a:uFillTx/>
                <a:latin typeface="方正苏新诗柳楷简体" panose="02000000000000000000" charset="-122"/>
                <a:ea typeface="方正苏新诗柳楷简体" panose="02000000000000000000" charset="-122"/>
              </a:endParaRPr>
            </a:p>
          </p:txBody>
        </p:sp>
      </p:grpSp>
      <p:cxnSp>
        <p:nvCxnSpPr>
          <p:cNvPr id="11" name="直接连接符 10"/>
          <p:cNvCxnSpPr/>
          <p:nvPr/>
        </p:nvCxnSpPr>
        <p:spPr>
          <a:xfrm>
            <a:off x="1623695" y="3710940"/>
            <a:ext cx="4008755" cy="0"/>
          </a:xfrm>
          <a:prstGeom prst="line">
            <a:avLst/>
          </a:prstGeom>
          <a:ln>
            <a:solidFill>
              <a:srgbClr val="FF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607820" y="4754880"/>
            <a:ext cx="4008755" cy="0"/>
          </a:xfrm>
          <a:prstGeom prst="line">
            <a:avLst/>
          </a:prstGeom>
          <a:ln>
            <a:solidFill>
              <a:srgbClr val="FF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3.0.0"/>
</p:tagLst>
</file>

<file path=ppt/tags/tag10.xml><?xml version="1.0" encoding="utf-8"?>
<p:tagLst xmlns:p="http://schemas.openxmlformats.org/presentationml/2006/main">
  <p:tag name="PA" val="v3.0.0"/>
</p:tagLst>
</file>

<file path=ppt/tags/tag11.xml><?xml version="1.0" encoding="utf-8"?>
<p:tagLst xmlns:p="http://schemas.openxmlformats.org/presentationml/2006/main">
  <p:tag name="PA" val="v3.0.0"/>
</p:tagLst>
</file>

<file path=ppt/tags/tag12.xml><?xml version="1.0" encoding="utf-8"?>
<p:tagLst xmlns:p="http://schemas.openxmlformats.org/presentationml/2006/main">
  <p:tag name="PA" val="v3.0.0"/>
</p:tagLst>
</file>

<file path=ppt/tags/tag13.xml><?xml version="1.0" encoding="utf-8"?>
<p:tagLst xmlns:p="http://schemas.openxmlformats.org/presentationml/2006/main">
  <p:tag name="PA" val="v3.0.0"/>
</p:tagLst>
</file>

<file path=ppt/tags/tag2.xml><?xml version="1.0" encoding="utf-8"?>
<p:tagLst xmlns:p="http://schemas.openxmlformats.org/presentationml/2006/main">
  <p:tag name="PA" val="v3.0.0"/>
</p:tagLst>
</file>

<file path=ppt/tags/tag3.xml><?xml version="1.0" encoding="utf-8"?>
<p:tagLst xmlns:p="http://schemas.openxmlformats.org/presentationml/2006/main">
  <p:tag name="PA" val="v3.0.0"/>
</p:tagLst>
</file>

<file path=ppt/tags/tag4.xml><?xml version="1.0" encoding="utf-8"?>
<p:tagLst xmlns:p="http://schemas.openxmlformats.org/presentationml/2006/main">
  <p:tag name="PA" val="v3.0.0"/>
</p:tagLst>
</file>

<file path=ppt/tags/tag5.xml><?xml version="1.0" encoding="utf-8"?>
<p:tagLst xmlns:p="http://schemas.openxmlformats.org/presentationml/2006/main">
  <p:tag name="PA" val="v3.0.0"/>
</p:tagLst>
</file>

<file path=ppt/tags/tag6.xml><?xml version="1.0" encoding="utf-8"?>
<p:tagLst xmlns:p="http://schemas.openxmlformats.org/presentationml/2006/main">
  <p:tag name="PA" val="v3.0.0"/>
</p:tagLst>
</file>

<file path=ppt/tags/tag7.xml><?xml version="1.0" encoding="utf-8"?>
<p:tagLst xmlns:p="http://schemas.openxmlformats.org/presentationml/2006/main">
  <p:tag name="PA" val="v3.0.0"/>
</p:tagLst>
</file>

<file path=ppt/tags/tag8.xml><?xml version="1.0" encoding="utf-8"?>
<p:tagLst xmlns:p="http://schemas.openxmlformats.org/presentationml/2006/main">
  <p:tag name="PA" val="v3.0.0"/>
</p:tagLst>
</file>

<file path=ppt/tags/tag9.xml><?xml version="1.0" encoding="utf-8"?>
<p:tagLst xmlns:p="http://schemas.openxmlformats.org/presentationml/2006/main">
  <p:tag name="PA" val="v3.0.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1263</Words>
  <Application>WPS 演示</Application>
  <PresentationFormat>宽屏</PresentationFormat>
  <Paragraphs>134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33" baseType="lpstr">
      <vt:lpstr>Arial</vt:lpstr>
      <vt:lpstr>宋体</vt:lpstr>
      <vt:lpstr>Wingdings</vt:lpstr>
      <vt:lpstr>叶根友毛笔行书简体-个人版</vt:lpstr>
      <vt:lpstr>方正苏新诗柳楷简体</vt:lpstr>
      <vt:lpstr>华康俪金黑W8</vt:lpstr>
      <vt:lpstr>方正行楷简体</vt:lpstr>
      <vt:lpstr>新蒂文征明简繁</vt:lpstr>
      <vt:lpstr>华文黑体</vt:lpstr>
      <vt:lpstr>微软雅黑 Light</vt:lpstr>
      <vt:lpstr>Calibri</vt:lpstr>
      <vt:lpstr>黑体</vt:lpstr>
      <vt:lpstr>微软雅黑</vt:lpstr>
      <vt:lpstr>Arial Unicode MS</vt:lpstr>
      <vt:lpstr>Calibri Light</vt:lpstr>
      <vt:lpstr>Lato Black</vt:lpstr>
      <vt:lpstr>Calibri</vt:lpstr>
      <vt:lpstr>方正苏新诗柳楷简体-yolan</vt:lpstr>
      <vt:lpstr>Segoe Print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尘心</cp:lastModifiedBy>
  <cp:revision>49</cp:revision>
  <dcterms:created xsi:type="dcterms:W3CDTF">2017-04-02T02:33:00Z</dcterms:created>
  <dcterms:modified xsi:type="dcterms:W3CDTF">2018-09-14T02:13:24Z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